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50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5C5105-0275-9945-9825-44DC0A0541B9}" v="623" dt="2026-10-03T01:20:09.13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21"/>
    <p:restoredTop sz="94662"/>
  </p:normalViewPr>
  <p:slideViewPr>
    <p:cSldViewPr>
      <p:cViewPr>
        <p:scale>
          <a:sx n="35" d="100"/>
          <a:sy n="35" d="100"/>
        </p:scale>
        <p:origin x="1944" y="8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C6CCB-1EED-0444-8B7A-22F659993DFA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9D00F-515E-0B41-815E-8933BF178B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43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D727CE71-6490-9AA2-9F20-5FB456E6D06C}"/>
              </a:ext>
            </a:extLst>
          </p:cNvPr>
          <p:cNvSpPr/>
          <p:nvPr userDrawn="1"/>
        </p:nvSpPr>
        <p:spPr>
          <a:xfrm>
            <a:off x="0" y="0"/>
            <a:ext cx="6921500" cy="9456981"/>
          </a:xfrm>
          <a:custGeom>
            <a:avLst/>
            <a:gdLst/>
            <a:ahLst/>
            <a:cxnLst/>
            <a:rect l="l" t="t" r="r" b="b"/>
            <a:pathLst>
              <a:path w="6921500" h="11308715">
                <a:moveTo>
                  <a:pt x="6921255" y="0"/>
                </a:moveTo>
                <a:lnTo>
                  <a:pt x="0" y="0"/>
                </a:lnTo>
                <a:lnTo>
                  <a:pt x="0" y="11308556"/>
                </a:lnTo>
                <a:lnTo>
                  <a:pt x="6921255" y="11308556"/>
                </a:lnTo>
                <a:lnTo>
                  <a:pt x="6921255" y="0"/>
                </a:lnTo>
                <a:close/>
              </a:path>
            </a:pathLst>
          </a:custGeom>
          <a:solidFill>
            <a:srgbClr val="0D50C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41FC577A-791B-53D7-1A2F-79E796FE34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55" y="1360707"/>
            <a:ext cx="4909260" cy="25695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98596E-1B1B-8ECB-7668-132B3392F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582" y="-100484"/>
            <a:ext cx="3001835" cy="3001835"/>
          </a:xfrm>
          <a:prstGeom prst="rect">
            <a:avLst/>
          </a:prstGeom>
        </p:spPr>
      </p:pic>
      <p:grpSp>
        <p:nvGrpSpPr>
          <p:cNvPr id="11" name="object 12">
            <a:extLst>
              <a:ext uri="{FF2B5EF4-FFF2-40B4-BE49-F238E27FC236}">
                <a16:creationId xmlns:a16="http://schemas.microsoft.com/office/drawing/2014/main" id="{F9DB6DF5-ED37-94E9-7F6B-2F68C8ADBAB0}"/>
              </a:ext>
            </a:extLst>
          </p:cNvPr>
          <p:cNvGrpSpPr/>
          <p:nvPr userDrawn="1"/>
        </p:nvGrpSpPr>
        <p:grpSpPr>
          <a:xfrm>
            <a:off x="-3798088" y="6444764"/>
            <a:ext cx="6607210" cy="8571414"/>
            <a:chOff x="559667" y="216832"/>
            <a:chExt cx="6607210" cy="8571414"/>
          </a:xfrm>
        </p:grpSpPr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EBE7E6D2-7B38-1A88-98C9-634DDE2F7E78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AF554476-2A99-3557-4034-D526F449D641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7">
              <a:extLst>
                <a:ext uri="{FF2B5EF4-FFF2-40B4-BE49-F238E27FC236}">
                  <a16:creationId xmlns:a16="http://schemas.microsoft.com/office/drawing/2014/main" id="{5D6C5D23-C080-398A-B13B-B8AFB3764E4F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8">
              <a:extLst>
                <a:ext uri="{FF2B5EF4-FFF2-40B4-BE49-F238E27FC236}">
                  <a16:creationId xmlns:a16="http://schemas.microsoft.com/office/drawing/2014/main" id="{1BE5493E-66CE-B5C5-3186-14B13DA6BC01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9">
              <a:extLst>
                <a:ext uri="{FF2B5EF4-FFF2-40B4-BE49-F238E27FC236}">
                  <a16:creationId xmlns:a16="http://schemas.microsoft.com/office/drawing/2014/main" id="{CD04A422-361C-8D0C-7CA5-9A441D272738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0">
              <a:extLst>
                <a:ext uri="{FF2B5EF4-FFF2-40B4-BE49-F238E27FC236}">
                  <a16:creationId xmlns:a16="http://schemas.microsoft.com/office/drawing/2014/main" id="{40EA9EE1-18C2-464B-6843-B109871B3739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1">
              <a:extLst>
                <a:ext uri="{FF2B5EF4-FFF2-40B4-BE49-F238E27FC236}">
                  <a16:creationId xmlns:a16="http://schemas.microsoft.com/office/drawing/2014/main" id="{66D759C9-0699-7885-2C11-7C60E551A114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2">
              <a:extLst>
                <a:ext uri="{FF2B5EF4-FFF2-40B4-BE49-F238E27FC236}">
                  <a16:creationId xmlns:a16="http://schemas.microsoft.com/office/drawing/2014/main" id="{97F09C3C-D059-78C0-245E-09D885BA00AE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3">
              <a:extLst>
                <a:ext uri="{FF2B5EF4-FFF2-40B4-BE49-F238E27FC236}">
                  <a16:creationId xmlns:a16="http://schemas.microsoft.com/office/drawing/2014/main" id="{C525CC56-FC74-F1D2-B7FB-53C3542CD619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4">
              <a:extLst>
                <a:ext uri="{FF2B5EF4-FFF2-40B4-BE49-F238E27FC236}">
                  <a16:creationId xmlns:a16="http://schemas.microsoft.com/office/drawing/2014/main" id="{4386EB26-68C4-B6F6-0795-412D620E4D78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5">
              <a:extLst>
                <a:ext uri="{FF2B5EF4-FFF2-40B4-BE49-F238E27FC236}">
                  <a16:creationId xmlns:a16="http://schemas.microsoft.com/office/drawing/2014/main" id="{3BE197CF-9125-59DF-2A90-DDB74FC86E1D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6">
              <a:extLst>
                <a:ext uri="{FF2B5EF4-FFF2-40B4-BE49-F238E27FC236}">
                  <a16:creationId xmlns:a16="http://schemas.microsoft.com/office/drawing/2014/main" id="{4FDF6FE0-C4F2-0A1F-1090-0BCCD3D38374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7">
              <a:extLst>
                <a:ext uri="{FF2B5EF4-FFF2-40B4-BE49-F238E27FC236}">
                  <a16:creationId xmlns:a16="http://schemas.microsoft.com/office/drawing/2014/main" id="{1AE78ACC-F51D-A529-2DF3-9F585F4D71D6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8">
              <a:extLst>
                <a:ext uri="{FF2B5EF4-FFF2-40B4-BE49-F238E27FC236}">
                  <a16:creationId xmlns:a16="http://schemas.microsoft.com/office/drawing/2014/main" id="{061DB3AB-498F-C055-F2CF-40BDCFCC7E35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9">
              <a:extLst>
                <a:ext uri="{FF2B5EF4-FFF2-40B4-BE49-F238E27FC236}">
                  <a16:creationId xmlns:a16="http://schemas.microsoft.com/office/drawing/2014/main" id="{063A1864-F996-7EEC-0324-F83158273E72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30">
              <a:extLst>
                <a:ext uri="{FF2B5EF4-FFF2-40B4-BE49-F238E27FC236}">
                  <a16:creationId xmlns:a16="http://schemas.microsoft.com/office/drawing/2014/main" id="{67ACA7FF-8129-7A0B-8C39-1654A4508BDD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31">
              <a:extLst>
                <a:ext uri="{FF2B5EF4-FFF2-40B4-BE49-F238E27FC236}">
                  <a16:creationId xmlns:a16="http://schemas.microsoft.com/office/drawing/2014/main" id="{40BA5EEE-90D9-012C-C764-50F1905CE189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2">
              <a:extLst>
                <a:ext uri="{FF2B5EF4-FFF2-40B4-BE49-F238E27FC236}">
                  <a16:creationId xmlns:a16="http://schemas.microsoft.com/office/drawing/2014/main" id="{B392A9FC-D14A-9977-C728-C52F52BAA717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3">
              <a:extLst>
                <a:ext uri="{FF2B5EF4-FFF2-40B4-BE49-F238E27FC236}">
                  <a16:creationId xmlns:a16="http://schemas.microsoft.com/office/drawing/2014/main" id="{48DD6E30-BCD8-2B1F-9DF9-C43E871597F3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4">
              <a:extLst>
                <a:ext uri="{FF2B5EF4-FFF2-40B4-BE49-F238E27FC236}">
                  <a16:creationId xmlns:a16="http://schemas.microsoft.com/office/drawing/2014/main" id="{E6CF89C9-7DFA-482D-2FA3-E4090BFCB66F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5">
              <a:extLst>
                <a:ext uri="{FF2B5EF4-FFF2-40B4-BE49-F238E27FC236}">
                  <a16:creationId xmlns:a16="http://schemas.microsoft.com/office/drawing/2014/main" id="{86C59FAF-3A9F-9196-E85D-CEEF4DC48AD4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6">
              <a:extLst>
                <a:ext uri="{FF2B5EF4-FFF2-40B4-BE49-F238E27FC236}">
                  <a16:creationId xmlns:a16="http://schemas.microsoft.com/office/drawing/2014/main" id="{4F568EC6-D977-F011-F947-C62B2AFBE38A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7">
              <a:extLst>
                <a:ext uri="{FF2B5EF4-FFF2-40B4-BE49-F238E27FC236}">
                  <a16:creationId xmlns:a16="http://schemas.microsoft.com/office/drawing/2014/main" id="{ADE7B88F-4CE3-84A9-CFDB-3128C4367F00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Espace réservé pour une image  37">
            <a:extLst>
              <a:ext uri="{FF2B5EF4-FFF2-40B4-BE49-F238E27FC236}">
                <a16:creationId xmlns:a16="http://schemas.microsoft.com/office/drawing/2014/main" id="{B04205A4-71D2-75CE-68BE-98F203CAE34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1819733" y="5472023"/>
            <a:ext cx="2725737" cy="2646256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2" name="Espace réservé du texte 41" descr="Prénom Nom">
            <a:extLst>
              <a:ext uri="{FF2B5EF4-FFF2-40B4-BE49-F238E27FC236}">
                <a16:creationId xmlns:a16="http://schemas.microsoft.com/office/drawing/2014/main" id="{11FF9388-3095-2CDE-7E12-C8A73BC7DAB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78747" y="8388260"/>
            <a:ext cx="2590245" cy="276999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43" name="Titre 42">
            <a:extLst>
              <a:ext uri="{FF2B5EF4-FFF2-40B4-BE49-F238E27FC236}">
                <a16:creationId xmlns:a16="http://schemas.microsoft.com/office/drawing/2014/main" id="{A7F6A017-EEA7-8724-AC08-D1C2AA99B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7785" y="1719465"/>
            <a:ext cx="10023603" cy="2185987"/>
          </a:xfrm>
          <a:prstGeom prst="rect">
            <a:avLst/>
          </a:prstGeom>
        </p:spPr>
        <p:txBody>
          <a:bodyPr/>
          <a:lstStyle>
            <a:lvl1pPr>
              <a:defRPr sz="4800" b="1">
                <a:latin typeface="Montserrat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44" name="Espace réservé du texte 41" descr="Prénom Nom">
            <a:extLst>
              <a:ext uri="{FF2B5EF4-FFF2-40B4-BE49-F238E27FC236}">
                <a16:creationId xmlns:a16="http://schemas.microsoft.com/office/drawing/2014/main" id="{FF211532-0B7B-A9A7-395F-810B0FEAB89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78747" y="8796740"/>
            <a:ext cx="2590245" cy="276999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50" name="Espace réservé du texte 49">
            <a:extLst>
              <a:ext uri="{FF2B5EF4-FFF2-40B4-BE49-F238E27FC236}">
                <a16:creationId xmlns:a16="http://schemas.microsoft.com/office/drawing/2014/main" id="{CCF0CC56-D781-1C82-B11A-1670CF52C8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97785" y="1123435"/>
            <a:ext cx="9434923" cy="276999"/>
          </a:xfrm>
        </p:spPr>
        <p:txBody>
          <a:bodyPr/>
          <a:lstStyle/>
          <a:p>
            <a:pPr lvl="0"/>
            <a:r>
              <a:rPr lang="fr-FR" dirty="0"/>
              <a:t>Conférence / Table Ronde + horaires</a:t>
            </a: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0CA7A0EA-9EB4-3979-5D33-9847E5E2D4F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36"/>
          <a:stretch>
            <a:fillRect/>
          </a:stretch>
        </p:blipFill>
        <p:spPr>
          <a:xfrm>
            <a:off x="-277179" y="8120169"/>
            <a:ext cx="7772400" cy="3202645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68CEC2B8-415A-4F4A-9001-7206DC4DB5B2}"/>
              </a:ext>
            </a:extLst>
          </p:cNvPr>
          <p:cNvSpPr txBox="1"/>
          <p:nvPr userDrawn="1"/>
        </p:nvSpPr>
        <p:spPr>
          <a:xfrm>
            <a:off x="482592" y="4884946"/>
            <a:ext cx="591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0" i="1" dirty="0">
                <a:solidFill>
                  <a:schemeClr val="bg1"/>
                </a:solidFill>
                <a:latin typeface="Montserrat" pitchFamily="2" charset="77"/>
              </a:rPr>
              <a:t>Jeudi 26 novembre 2026 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37D1931A-A6F3-13D0-CCB4-E39506428365}"/>
              </a:ext>
            </a:extLst>
          </p:cNvPr>
          <p:cNvSpPr txBox="1"/>
          <p:nvPr userDrawn="1"/>
        </p:nvSpPr>
        <p:spPr>
          <a:xfrm>
            <a:off x="495071" y="5480189"/>
            <a:ext cx="5913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/>
                </a:solidFill>
                <a:latin typeface="Montserrat" pitchFamily="2" charset="77"/>
              </a:rPr>
              <a:t>Bienvenue !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C11E3422-BCB9-7E86-9978-B36939331E59}"/>
              </a:ext>
            </a:extLst>
          </p:cNvPr>
          <p:cNvSpPr txBox="1"/>
          <p:nvPr userDrawn="1"/>
        </p:nvSpPr>
        <p:spPr>
          <a:xfrm>
            <a:off x="537015" y="6357499"/>
            <a:ext cx="591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0" i="1" dirty="0">
                <a:solidFill>
                  <a:schemeClr val="bg1"/>
                </a:solidFill>
                <a:latin typeface="Montserrat" pitchFamily="2" charset="77"/>
              </a:rPr>
              <a:t>Wifi : CAMPUS-visiteurs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D727CE71-6490-9AA2-9F20-5FB456E6D06C}"/>
              </a:ext>
            </a:extLst>
          </p:cNvPr>
          <p:cNvSpPr/>
          <p:nvPr userDrawn="1"/>
        </p:nvSpPr>
        <p:spPr>
          <a:xfrm>
            <a:off x="0" y="-29868"/>
            <a:ext cx="7115649" cy="9818513"/>
          </a:xfrm>
          <a:custGeom>
            <a:avLst/>
            <a:gdLst/>
            <a:ahLst/>
            <a:cxnLst/>
            <a:rect l="l" t="t" r="r" b="b"/>
            <a:pathLst>
              <a:path w="6921500" h="11308715">
                <a:moveTo>
                  <a:pt x="6921255" y="0"/>
                </a:moveTo>
                <a:lnTo>
                  <a:pt x="0" y="0"/>
                </a:lnTo>
                <a:lnTo>
                  <a:pt x="0" y="11308556"/>
                </a:lnTo>
                <a:lnTo>
                  <a:pt x="6921255" y="11308556"/>
                </a:lnTo>
                <a:lnTo>
                  <a:pt x="6921255" y="0"/>
                </a:lnTo>
                <a:close/>
              </a:path>
            </a:pathLst>
          </a:custGeom>
          <a:solidFill>
            <a:srgbClr val="0D50C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41FC577A-791B-53D7-1A2F-79E796FE34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55" y="950425"/>
            <a:ext cx="4909260" cy="25695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98596E-1B1B-8ECB-7668-132B3392F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317" y="34920"/>
            <a:ext cx="2569585" cy="2569585"/>
          </a:xfrm>
          <a:prstGeom prst="rect">
            <a:avLst/>
          </a:prstGeom>
        </p:spPr>
      </p:pic>
      <p:grpSp>
        <p:nvGrpSpPr>
          <p:cNvPr id="11" name="object 12">
            <a:extLst>
              <a:ext uri="{FF2B5EF4-FFF2-40B4-BE49-F238E27FC236}">
                <a16:creationId xmlns:a16="http://schemas.microsoft.com/office/drawing/2014/main" id="{F9DB6DF5-ED37-94E9-7F6B-2F68C8ADBAB0}"/>
              </a:ext>
            </a:extLst>
          </p:cNvPr>
          <p:cNvGrpSpPr/>
          <p:nvPr userDrawn="1"/>
        </p:nvGrpSpPr>
        <p:grpSpPr>
          <a:xfrm>
            <a:off x="-198839" y="3975063"/>
            <a:ext cx="6607210" cy="8571414"/>
            <a:chOff x="559667" y="216832"/>
            <a:chExt cx="6607210" cy="8571414"/>
          </a:xfrm>
        </p:grpSpPr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EBE7E6D2-7B38-1A88-98C9-634DDE2F7E78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AF554476-2A99-3557-4034-D526F449D641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7">
              <a:extLst>
                <a:ext uri="{FF2B5EF4-FFF2-40B4-BE49-F238E27FC236}">
                  <a16:creationId xmlns:a16="http://schemas.microsoft.com/office/drawing/2014/main" id="{5D6C5D23-C080-398A-B13B-B8AFB3764E4F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8">
              <a:extLst>
                <a:ext uri="{FF2B5EF4-FFF2-40B4-BE49-F238E27FC236}">
                  <a16:creationId xmlns:a16="http://schemas.microsoft.com/office/drawing/2014/main" id="{1BE5493E-66CE-B5C5-3186-14B13DA6BC01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9">
              <a:extLst>
                <a:ext uri="{FF2B5EF4-FFF2-40B4-BE49-F238E27FC236}">
                  <a16:creationId xmlns:a16="http://schemas.microsoft.com/office/drawing/2014/main" id="{CD04A422-361C-8D0C-7CA5-9A441D272738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0">
              <a:extLst>
                <a:ext uri="{FF2B5EF4-FFF2-40B4-BE49-F238E27FC236}">
                  <a16:creationId xmlns:a16="http://schemas.microsoft.com/office/drawing/2014/main" id="{40EA9EE1-18C2-464B-6843-B109871B3739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1">
              <a:extLst>
                <a:ext uri="{FF2B5EF4-FFF2-40B4-BE49-F238E27FC236}">
                  <a16:creationId xmlns:a16="http://schemas.microsoft.com/office/drawing/2014/main" id="{66D759C9-0699-7885-2C11-7C60E551A114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2">
              <a:extLst>
                <a:ext uri="{FF2B5EF4-FFF2-40B4-BE49-F238E27FC236}">
                  <a16:creationId xmlns:a16="http://schemas.microsoft.com/office/drawing/2014/main" id="{97F09C3C-D059-78C0-245E-09D885BA00AE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3">
              <a:extLst>
                <a:ext uri="{FF2B5EF4-FFF2-40B4-BE49-F238E27FC236}">
                  <a16:creationId xmlns:a16="http://schemas.microsoft.com/office/drawing/2014/main" id="{C525CC56-FC74-F1D2-B7FB-53C3542CD619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4">
              <a:extLst>
                <a:ext uri="{FF2B5EF4-FFF2-40B4-BE49-F238E27FC236}">
                  <a16:creationId xmlns:a16="http://schemas.microsoft.com/office/drawing/2014/main" id="{4386EB26-68C4-B6F6-0795-412D620E4D78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5">
              <a:extLst>
                <a:ext uri="{FF2B5EF4-FFF2-40B4-BE49-F238E27FC236}">
                  <a16:creationId xmlns:a16="http://schemas.microsoft.com/office/drawing/2014/main" id="{3BE197CF-9125-59DF-2A90-DDB74FC86E1D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6">
              <a:extLst>
                <a:ext uri="{FF2B5EF4-FFF2-40B4-BE49-F238E27FC236}">
                  <a16:creationId xmlns:a16="http://schemas.microsoft.com/office/drawing/2014/main" id="{4FDF6FE0-C4F2-0A1F-1090-0BCCD3D38374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7">
              <a:extLst>
                <a:ext uri="{FF2B5EF4-FFF2-40B4-BE49-F238E27FC236}">
                  <a16:creationId xmlns:a16="http://schemas.microsoft.com/office/drawing/2014/main" id="{1AE78ACC-F51D-A529-2DF3-9F585F4D71D6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8">
              <a:extLst>
                <a:ext uri="{FF2B5EF4-FFF2-40B4-BE49-F238E27FC236}">
                  <a16:creationId xmlns:a16="http://schemas.microsoft.com/office/drawing/2014/main" id="{061DB3AB-498F-C055-F2CF-40BDCFCC7E35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9">
              <a:extLst>
                <a:ext uri="{FF2B5EF4-FFF2-40B4-BE49-F238E27FC236}">
                  <a16:creationId xmlns:a16="http://schemas.microsoft.com/office/drawing/2014/main" id="{063A1864-F996-7EEC-0324-F83158273E72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30">
              <a:extLst>
                <a:ext uri="{FF2B5EF4-FFF2-40B4-BE49-F238E27FC236}">
                  <a16:creationId xmlns:a16="http://schemas.microsoft.com/office/drawing/2014/main" id="{67ACA7FF-8129-7A0B-8C39-1654A4508BDD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31">
              <a:extLst>
                <a:ext uri="{FF2B5EF4-FFF2-40B4-BE49-F238E27FC236}">
                  <a16:creationId xmlns:a16="http://schemas.microsoft.com/office/drawing/2014/main" id="{40BA5EEE-90D9-012C-C764-50F1905CE189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2">
              <a:extLst>
                <a:ext uri="{FF2B5EF4-FFF2-40B4-BE49-F238E27FC236}">
                  <a16:creationId xmlns:a16="http://schemas.microsoft.com/office/drawing/2014/main" id="{B392A9FC-D14A-9977-C728-C52F52BAA717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3">
              <a:extLst>
                <a:ext uri="{FF2B5EF4-FFF2-40B4-BE49-F238E27FC236}">
                  <a16:creationId xmlns:a16="http://schemas.microsoft.com/office/drawing/2014/main" id="{48DD6E30-BCD8-2B1F-9DF9-C43E871597F3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4">
              <a:extLst>
                <a:ext uri="{FF2B5EF4-FFF2-40B4-BE49-F238E27FC236}">
                  <a16:creationId xmlns:a16="http://schemas.microsoft.com/office/drawing/2014/main" id="{E6CF89C9-7DFA-482D-2FA3-E4090BFCB66F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5">
              <a:extLst>
                <a:ext uri="{FF2B5EF4-FFF2-40B4-BE49-F238E27FC236}">
                  <a16:creationId xmlns:a16="http://schemas.microsoft.com/office/drawing/2014/main" id="{86C59FAF-3A9F-9196-E85D-CEEF4DC48AD4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6">
              <a:extLst>
                <a:ext uri="{FF2B5EF4-FFF2-40B4-BE49-F238E27FC236}">
                  <a16:creationId xmlns:a16="http://schemas.microsoft.com/office/drawing/2014/main" id="{4F568EC6-D977-F011-F947-C62B2AFBE38A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7">
              <a:extLst>
                <a:ext uri="{FF2B5EF4-FFF2-40B4-BE49-F238E27FC236}">
                  <a16:creationId xmlns:a16="http://schemas.microsoft.com/office/drawing/2014/main" id="{ADE7B88F-4CE3-84A9-CFDB-3128C4367F00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Espace réservé pour une image  37">
            <a:extLst>
              <a:ext uri="{FF2B5EF4-FFF2-40B4-BE49-F238E27FC236}">
                <a16:creationId xmlns:a16="http://schemas.microsoft.com/office/drawing/2014/main" id="{B04205A4-71D2-75CE-68BE-98F203CAE34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0054665" y="5809992"/>
            <a:ext cx="2725737" cy="2646256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9" name="Espace réservé pour une image  37">
            <a:extLst>
              <a:ext uri="{FF2B5EF4-FFF2-40B4-BE49-F238E27FC236}">
                <a16:creationId xmlns:a16="http://schemas.microsoft.com/office/drawing/2014/main" id="{3A7FE06C-4615-0CCE-0141-78AA6BB89A91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4288803" y="5835288"/>
            <a:ext cx="2725737" cy="2646256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2" name="Espace réservé du texte 41" descr="Prénom Nom">
            <a:extLst>
              <a:ext uri="{FF2B5EF4-FFF2-40B4-BE49-F238E27FC236}">
                <a16:creationId xmlns:a16="http://schemas.microsoft.com/office/drawing/2014/main" id="{11FF9388-3095-2CDE-7E12-C8A73BC7DAB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13679" y="8726229"/>
            <a:ext cx="2590245" cy="276999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43" name="Titre 42">
            <a:extLst>
              <a:ext uri="{FF2B5EF4-FFF2-40B4-BE49-F238E27FC236}">
                <a16:creationId xmlns:a16="http://schemas.microsoft.com/office/drawing/2014/main" id="{A7F6A017-EEA7-8724-AC08-D1C2AA99B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7785" y="1719465"/>
            <a:ext cx="10023603" cy="2185987"/>
          </a:xfrm>
          <a:prstGeom prst="rect">
            <a:avLst/>
          </a:prstGeom>
        </p:spPr>
        <p:txBody>
          <a:bodyPr/>
          <a:lstStyle>
            <a:lvl1pPr>
              <a:defRPr sz="4800" b="1">
                <a:latin typeface="Montserrat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44" name="Espace réservé du texte 41" descr="Prénom Nom">
            <a:extLst>
              <a:ext uri="{FF2B5EF4-FFF2-40B4-BE49-F238E27FC236}">
                <a16:creationId xmlns:a16="http://schemas.microsoft.com/office/drawing/2014/main" id="{FF211532-0B7B-A9A7-395F-810B0FEAB89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13679" y="9134709"/>
            <a:ext cx="2590245" cy="276999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45" name="Espace réservé du texte 41" descr="Prénom Nom">
            <a:extLst>
              <a:ext uri="{FF2B5EF4-FFF2-40B4-BE49-F238E27FC236}">
                <a16:creationId xmlns:a16="http://schemas.microsoft.com/office/drawing/2014/main" id="{41350AB4-F2A2-5341-793E-C4E8A3F2580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24295" y="8751525"/>
            <a:ext cx="2590245" cy="276999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46" name="Espace réservé du texte 41" descr="Prénom Nom">
            <a:extLst>
              <a:ext uri="{FF2B5EF4-FFF2-40B4-BE49-F238E27FC236}">
                <a16:creationId xmlns:a16="http://schemas.microsoft.com/office/drawing/2014/main" id="{154D1F97-8ACC-7CFF-4EA0-B3E4B26E69F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424295" y="9160005"/>
            <a:ext cx="2590245" cy="276999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50" name="Espace réservé du texte 49">
            <a:extLst>
              <a:ext uri="{FF2B5EF4-FFF2-40B4-BE49-F238E27FC236}">
                <a16:creationId xmlns:a16="http://schemas.microsoft.com/office/drawing/2014/main" id="{CCF0CC56-D781-1C82-B11A-1670CF52C8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97785" y="1123435"/>
            <a:ext cx="9434923" cy="276999"/>
          </a:xfrm>
        </p:spPr>
        <p:txBody>
          <a:bodyPr/>
          <a:lstStyle/>
          <a:p>
            <a:pPr lvl="0"/>
            <a:r>
              <a:rPr lang="fr-FR" dirty="0"/>
              <a:t>Conférence / Table Ronde + horaire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FB56C-34D5-5548-6225-06D5DC6937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36"/>
          <a:stretch>
            <a:fillRect/>
          </a:stretch>
        </p:blipFill>
        <p:spPr>
          <a:xfrm>
            <a:off x="-277179" y="8120169"/>
            <a:ext cx="7772400" cy="320264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698610D-7CF0-E16A-2A0C-FFD80B0B495E}"/>
              </a:ext>
            </a:extLst>
          </p:cNvPr>
          <p:cNvSpPr txBox="1"/>
          <p:nvPr userDrawn="1"/>
        </p:nvSpPr>
        <p:spPr>
          <a:xfrm>
            <a:off x="482592" y="4884946"/>
            <a:ext cx="591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0" i="1" dirty="0">
                <a:solidFill>
                  <a:schemeClr val="bg1"/>
                </a:solidFill>
                <a:latin typeface="Montserrat" pitchFamily="2" charset="77"/>
              </a:rPr>
              <a:t>Jeudi 26 novembre 2026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BDB7D82-4E3F-7B89-C998-EA445E340620}"/>
              </a:ext>
            </a:extLst>
          </p:cNvPr>
          <p:cNvSpPr txBox="1"/>
          <p:nvPr userDrawn="1"/>
        </p:nvSpPr>
        <p:spPr>
          <a:xfrm>
            <a:off x="495071" y="5480189"/>
            <a:ext cx="5913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/>
                </a:solidFill>
                <a:latin typeface="Montserrat" pitchFamily="2" charset="77"/>
              </a:rPr>
              <a:t>Bienvenue !</a:t>
            </a:r>
          </a:p>
        </p:txBody>
      </p:sp>
      <p:grpSp>
        <p:nvGrpSpPr>
          <p:cNvPr id="51" name="object 12">
            <a:extLst>
              <a:ext uri="{FF2B5EF4-FFF2-40B4-BE49-F238E27FC236}">
                <a16:creationId xmlns:a16="http://schemas.microsoft.com/office/drawing/2014/main" id="{392D3A39-C448-5B36-FBF4-66509B6148B9}"/>
              </a:ext>
            </a:extLst>
          </p:cNvPr>
          <p:cNvGrpSpPr/>
          <p:nvPr userDrawn="1"/>
        </p:nvGrpSpPr>
        <p:grpSpPr>
          <a:xfrm>
            <a:off x="-5063925" y="-1040192"/>
            <a:ext cx="6607210" cy="8571414"/>
            <a:chOff x="559667" y="216832"/>
            <a:chExt cx="6607210" cy="8571414"/>
          </a:xfrm>
        </p:grpSpPr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C3F61DE6-AF74-96BA-D3A6-87D46294A3F7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6">
              <a:extLst>
                <a:ext uri="{FF2B5EF4-FFF2-40B4-BE49-F238E27FC236}">
                  <a16:creationId xmlns:a16="http://schemas.microsoft.com/office/drawing/2014/main" id="{D98B9DAD-5CD5-33EA-8F0C-5007F2ABE9B6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17">
              <a:extLst>
                <a:ext uri="{FF2B5EF4-FFF2-40B4-BE49-F238E27FC236}">
                  <a16:creationId xmlns:a16="http://schemas.microsoft.com/office/drawing/2014/main" id="{6C4B4FA9-E4C3-03B8-3D1B-313668AEABD0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18">
              <a:extLst>
                <a:ext uri="{FF2B5EF4-FFF2-40B4-BE49-F238E27FC236}">
                  <a16:creationId xmlns:a16="http://schemas.microsoft.com/office/drawing/2014/main" id="{82B9D28A-31FE-D81A-B346-5A96DC35F33A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19">
              <a:extLst>
                <a:ext uri="{FF2B5EF4-FFF2-40B4-BE49-F238E27FC236}">
                  <a16:creationId xmlns:a16="http://schemas.microsoft.com/office/drawing/2014/main" id="{E9C6F91F-AB6E-96BD-CBFD-8768417478AA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20">
              <a:extLst>
                <a:ext uri="{FF2B5EF4-FFF2-40B4-BE49-F238E27FC236}">
                  <a16:creationId xmlns:a16="http://schemas.microsoft.com/office/drawing/2014/main" id="{103DD07A-1FB6-D492-435A-CF5FC84ECE86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21">
              <a:extLst>
                <a:ext uri="{FF2B5EF4-FFF2-40B4-BE49-F238E27FC236}">
                  <a16:creationId xmlns:a16="http://schemas.microsoft.com/office/drawing/2014/main" id="{92772650-A73E-9667-F770-DF9854A2C4DB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22">
              <a:extLst>
                <a:ext uri="{FF2B5EF4-FFF2-40B4-BE49-F238E27FC236}">
                  <a16:creationId xmlns:a16="http://schemas.microsoft.com/office/drawing/2014/main" id="{374BA1B5-F405-1525-9B99-1441F8C234FA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3">
              <a:extLst>
                <a:ext uri="{FF2B5EF4-FFF2-40B4-BE49-F238E27FC236}">
                  <a16:creationId xmlns:a16="http://schemas.microsoft.com/office/drawing/2014/main" id="{F622F3DE-5716-CB50-8DF4-B627E1682285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4">
              <a:extLst>
                <a:ext uri="{FF2B5EF4-FFF2-40B4-BE49-F238E27FC236}">
                  <a16:creationId xmlns:a16="http://schemas.microsoft.com/office/drawing/2014/main" id="{7D473CB5-CDBE-5571-6E0C-A3706CA7A6C3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25">
              <a:extLst>
                <a:ext uri="{FF2B5EF4-FFF2-40B4-BE49-F238E27FC236}">
                  <a16:creationId xmlns:a16="http://schemas.microsoft.com/office/drawing/2014/main" id="{E4ADE014-FB06-EB0C-8982-B84B5BAD46AB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26">
              <a:extLst>
                <a:ext uri="{FF2B5EF4-FFF2-40B4-BE49-F238E27FC236}">
                  <a16:creationId xmlns:a16="http://schemas.microsoft.com/office/drawing/2014/main" id="{22FF9964-DDC3-8F00-767A-1AB6AFF1569A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27">
              <a:extLst>
                <a:ext uri="{FF2B5EF4-FFF2-40B4-BE49-F238E27FC236}">
                  <a16:creationId xmlns:a16="http://schemas.microsoft.com/office/drawing/2014/main" id="{E4B003EE-49EF-EEDF-F213-BD156AB6155C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28">
              <a:extLst>
                <a:ext uri="{FF2B5EF4-FFF2-40B4-BE49-F238E27FC236}">
                  <a16:creationId xmlns:a16="http://schemas.microsoft.com/office/drawing/2014/main" id="{1D60DE14-5A3F-A6D9-0BC7-68D29544C40A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29">
              <a:extLst>
                <a:ext uri="{FF2B5EF4-FFF2-40B4-BE49-F238E27FC236}">
                  <a16:creationId xmlns:a16="http://schemas.microsoft.com/office/drawing/2014/main" id="{85EF4486-038A-91A9-68E4-3084EC1C31FD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30">
              <a:extLst>
                <a:ext uri="{FF2B5EF4-FFF2-40B4-BE49-F238E27FC236}">
                  <a16:creationId xmlns:a16="http://schemas.microsoft.com/office/drawing/2014/main" id="{90A53AC0-E31E-7BC2-7044-A110B87095B0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1">
              <a:extLst>
                <a:ext uri="{FF2B5EF4-FFF2-40B4-BE49-F238E27FC236}">
                  <a16:creationId xmlns:a16="http://schemas.microsoft.com/office/drawing/2014/main" id="{CEACCCFD-8EF3-3FA0-0887-C7D6047286C2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2">
              <a:extLst>
                <a:ext uri="{FF2B5EF4-FFF2-40B4-BE49-F238E27FC236}">
                  <a16:creationId xmlns:a16="http://schemas.microsoft.com/office/drawing/2014/main" id="{3A02125E-87A5-A3F6-6955-7A58598F60A2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33">
              <a:extLst>
                <a:ext uri="{FF2B5EF4-FFF2-40B4-BE49-F238E27FC236}">
                  <a16:creationId xmlns:a16="http://schemas.microsoft.com/office/drawing/2014/main" id="{91D1D53C-1F25-E2EE-76C7-4D7EFD126B0B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34">
              <a:extLst>
                <a:ext uri="{FF2B5EF4-FFF2-40B4-BE49-F238E27FC236}">
                  <a16:creationId xmlns:a16="http://schemas.microsoft.com/office/drawing/2014/main" id="{B5EECF09-0317-E30E-7892-BF65D728F505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35">
              <a:extLst>
                <a:ext uri="{FF2B5EF4-FFF2-40B4-BE49-F238E27FC236}">
                  <a16:creationId xmlns:a16="http://schemas.microsoft.com/office/drawing/2014/main" id="{5375BBB0-B45F-7C72-2091-445A08A2FC1A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36">
              <a:extLst>
                <a:ext uri="{FF2B5EF4-FFF2-40B4-BE49-F238E27FC236}">
                  <a16:creationId xmlns:a16="http://schemas.microsoft.com/office/drawing/2014/main" id="{CA3EBB93-C003-B510-1BB6-7FB47BBF47FF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37">
              <a:extLst>
                <a:ext uri="{FF2B5EF4-FFF2-40B4-BE49-F238E27FC236}">
                  <a16:creationId xmlns:a16="http://schemas.microsoft.com/office/drawing/2014/main" id="{225DA3C3-6510-67A5-9D97-B4E63381CA32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id="{40F40DB9-A7F9-251C-0196-606A726EC454}"/>
              </a:ext>
            </a:extLst>
          </p:cNvPr>
          <p:cNvSpPr txBox="1"/>
          <p:nvPr userDrawn="1"/>
        </p:nvSpPr>
        <p:spPr>
          <a:xfrm>
            <a:off x="537015" y="6357499"/>
            <a:ext cx="591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0" i="1" dirty="0">
                <a:solidFill>
                  <a:schemeClr val="bg1"/>
                </a:solidFill>
                <a:latin typeface="Montserrat" pitchFamily="2" charset="77"/>
              </a:rPr>
              <a:t>Wifi : CAMPUS-visiteurs</a:t>
            </a:r>
          </a:p>
        </p:txBody>
      </p:sp>
    </p:spTree>
    <p:extLst>
      <p:ext uri="{BB962C8B-B14F-4D97-AF65-F5344CB8AC3E}">
        <p14:creationId xmlns:p14="http://schemas.microsoft.com/office/powerpoint/2010/main" val="2171965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D727CE71-6490-9AA2-9F20-5FB456E6D06C}"/>
              </a:ext>
            </a:extLst>
          </p:cNvPr>
          <p:cNvSpPr/>
          <p:nvPr userDrawn="1"/>
        </p:nvSpPr>
        <p:spPr>
          <a:xfrm>
            <a:off x="0" y="-29868"/>
            <a:ext cx="7115649" cy="9818513"/>
          </a:xfrm>
          <a:custGeom>
            <a:avLst/>
            <a:gdLst/>
            <a:ahLst/>
            <a:cxnLst/>
            <a:rect l="l" t="t" r="r" b="b"/>
            <a:pathLst>
              <a:path w="6921500" h="11308715">
                <a:moveTo>
                  <a:pt x="6921255" y="0"/>
                </a:moveTo>
                <a:lnTo>
                  <a:pt x="0" y="0"/>
                </a:lnTo>
                <a:lnTo>
                  <a:pt x="0" y="11308556"/>
                </a:lnTo>
                <a:lnTo>
                  <a:pt x="6921255" y="11308556"/>
                </a:lnTo>
                <a:lnTo>
                  <a:pt x="6921255" y="0"/>
                </a:lnTo>
                <a:close/>
              </a:path>
            </a:pathLst>
          </a:custGeom>
          <a:solidFill>
            <a:srgbClr val="0D50C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41FC577A-791B-53D7-1A2F-79E796FE34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55" y="950425"/>
            <a:ext cx="4909260" cy="25695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98596E-1B1B-8ECB-7668-132B3392F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317" y="34920"/>
            <a:ext cx="2569585" cy="2569585"/>
          </a:xfrm>
          <a:prstGeom prst="rect">
            <a:avLst/>
          </a:prstGeom>
        </p:spPr>
      </p:pic>
      <p:grpSp>
        <p:nvGrpSpPr>
          <p:cNvPr id="11" name="object 12">
            <a:extLst>
              <a:ext uri="{FF2B5EF4-FFF2-40B4-BE49-F238E27FC236}">
                <a16:creationId xmlns:a16="http://schemas.microsoft.com/office/drawing/2014/main" id="{F9DB6DF5-ED37-94E9-7F6B-2F68C8ADBAB0}"/>
              </a:ext>
            </a:extLst>
          </p:cNvPr>
          <p:cNvGrpSpPr/>
          <p:nvPr userDrawn="1"/>
        </p:nvGrpSpPr>
        <p:grpSpPr>
          <a:xfrm>
            <a:off x="-198839" y="3975063"/>
            <a:ext cx="6607210" cy="8571414"/>
            <a:chOff x="559667" y="216832"/>
            <a:chExt cx="6607210" cy="8571414"/>
          </a:xfrm>
        </p:grpSpPr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EBE7E6D2-7B38-1A88-98C9-634DDE2F7E78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AF554476-2A99-3557-4034-D526F449D641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7">
              <a:extLst>
                <a:ext uri="{FF2B5EF4-FFF2-40B4-BE49-F238E27FC236}">
                  <a16:creationId xmlns:a16="http://schemas.microsoft.com/office/drawing/2014/main" id="{5D6C5D23-C080-398A-B13B-B8AFB3764E4F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8">
              <a:extLst>
                <a:ext uri="{FF2B5EF4-FFF2-40B4-BE49-F238E27FC236}">
                  <a16:creationId xmlns:a16="http://schemas.microsoft.com/office/drawing/2014/main" id="{1BE5493E-66CE-B5C5-3186-14B13DA6BC01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9">
              <a:extLst>
                <a:ext uri="{FF2B5EF4-FFF2-40B4-BE49-F238E27FC236}">
                  <a16:creationId xmlns:a16="http://schemas.microsoft.com/office/drawing/2014/main" id="{CD04A422-361C-8D0C-7CA5-9A441D272738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0">
              <a:extLst>
                <a:ext uri="{FF2B5EF4-FFF2-40B4-BE49-F238E27FC236}">
                  <a16:creationId xmlns:a16="http://schemas.microsoft.com/office/drawing/2014/main" id="{40EA9EE1-18C2-464B-6843-B109871B3739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1">
              <a:extLst>
                <a:ext uri="{FF2B5EF4-FFF2-40B4-BE49-F238E27FC236}">
                  <a16:creationId xmlns:a16="http://schemas.microsoft.com/office/drawing/2014/main" id="{66D759C9-0699-7885-2C11-7C60E551A114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2">
              <a:extLst>
                <a:ext uri="{FF2B5EF4-FFF2-40B4-BE49-F238E27FC236}">
                  <a16:creationId xmlns:a16="http://schemas.microsoft.com/office/drawing/2014/main" id="{97F09C3C-D059-78C0-245E-09D885BA00AE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3">
              <a:extLst>
                <a:ext uri="{FF2B5EF4-FFF2-40B4-BE49-F238E27FC236}">
                  <a16:creationId xmlns:a16="http://schemas.microsoft.com/office/drawing/2014/main" id="{C525CC56-FC74-F1D2-B7FB-53C3542CD619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4">
              <a:extLst>
                <a:ext uri="{FF2B5EF4-FFF2-40B4-BE49-F238E27FC236}">
                  <a16:creationId xmlns:a16="http://schemas.microsoft.com/office/drawing/2014/main" id="{4386EB26-68C4-B6F6-0795-412D620E4D78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5">
              <a:extLst>
                <a:ext uri="{FF2B5EF4-FFF2-40B4-BE49-F238E27FC236}">
                  <a16:creationId xmlns:a16="http://schemas.microsoft.com/office/drawing/2014/main" id="{3BE197CF-9125-59DF-2A90-DDB74FC86E1D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6">
              <a:extLst>
                <a:ext uri="{FF2B5EF4-FFF2-40B4-BE49-F238E27FC236}">
                  <a16:creationId xmlns:a16="http://schemas.microsoft.com/office/drawing/2014/main" id="{4FDF6FE0-C4F2-0A1F-1090-0BCCD3D38374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7">
              <a:extLst>
                <a:ext uri="{FF2B5EF4-FFF2-40B4-BE49-F238E27FC236}">
                  <a16:creationId xmlns:a16="http://schemas.microsoft.com/office/drawing/2014/main" id="{1AE78ACC-F51D-A529-2DF3-9F585F4D71D6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8">
              <a:extLst>
                <a:ext uri="{FF2B5EF4-FFF2-40B4-BE49-F238E27FC236}">
                  <a16:creationId xmlns:a16="http://schemas.microsoft.com/office/drawing/2014/main" id="{061DB3AB-498F-C055-F2CF-40BDCFCC7E35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9">
              <a:extLst>
                <a:ext uri="{FF2B5EF4-FFF2-40B4-BE49-F238E27FC236}">
                  <a16:creationId xmlns:a16="http://schemas.microsoft.com/office/drawing/2014/main" id="{063A1864-F996-7EEC-0324-F83158273E72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30">
              <a:extLst>
                <a:ext uri="{FF2B5EF4-FFF2-40B4-BE49-F238E27FC236}">
                  <a16:creationId xmlns:a16="http://schemas.microsoft.com/office/drawing/2014/main" id="{67ACA7FF-8129-7A0B-8C39-1654A4508BDD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31">
              <a:extLst>
                <a:ext uri="{FF2B5EF4-FFF2-40B4-BE49-F238E27FC236}">
                  <a16:creationId xmlns:a16="http://schemas.microsoft.com/office/drawing/2014/main" id="{40BA5EEE-90D9-012C-C764-50F1905CE189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2">
              <a:extLst>
                <a:ext uri="{FF2B5EF4-FFF2-40B4-BE49-F238E27FC236}">
                  <a16:creationId xmlns:a16="http://schemas.microsoft.com/office/drawing/2014/main" id="{B392A9FC-D14A-9977-C728-C52F52BAA717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3">
              <a:extLst>
                <a:ext uri="{FF2B5EF4-FFF2-40B4-BE49-F238E27FC236}">
                  <a16:creationId xmlns:a16="http://schemas.microsoft.com/office/drawing/2014/main" id="{48DD6E30-BCD8-2B1F-9DF9-C43E871597F3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4">
              <a:extLst>
                <a:ext uri="{FF2B5EF4-FFF2-40B4-BE49-F238E27FC236}">
                  <a16:creationId xmlns:a16="http://schemas.microsoft.com/office/drawing/2014/main" id="{E6CF89C9-7DFA-482D-2FA3-E4090BFCB66F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5">
              <a:extLst>
                <a:ext uri="{FF2B5EF4-FFF2-40B4-BE49-F238E27FC236}">
                  <a16:creationId xmlns:a16="http://schemas.microsoft.com/office/drawing/2014/main" id="{86C59FAF-3A9F-9196-E85D-CEEF4DC48AD4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6">
              <a:extLst>
                <a:ext uri="{FF2B5EF4-FFF2-40B4-BE49-F238E27FC236}">
                  <a16:creationId xmlns:a16="http://schemas.microsoft.com/office/drawing/2014/main" id="{4F568EC6-D977-F011-F947-C62B2AFBE38A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7">
              <a:extLst>
                <a:ext uri="{FF2B5EF4-FFF2-40B4-BE49-F238E27FC236}">
                  <a16:creationId xmlns:a16="http://schemas.microsoft.com/office/drawing/2014/main" id="{ADE7B88F-4CE3-84A9-CFDB-3128C4367F00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Espace réservé pour une image  37">
            <a:extLst>
              <a:ext uri="{FF2B5EF4-FFF2-40B4-BE49-F238E27FC236}">
                <a16:creationId xmlns:a16="http://schemas.microsoft.com/office/drawing/2014/main" id="{B04205A4-71D2-75CE-68BE-98F203CAE34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734978" y="5869311"/>
            <a:ext cx="2725737" cy="2646256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9" name="Espace réservé pour une image  37">
            <a:extLst>
              <a:ext uri="{FF2B5EF4-FFF2-40B4-BE49-F238E27FC236}">
                <a16:creationId xmlns:a16="http://schemas.microsoft.com/office/drawing/2014/main" id="{3A7FE06C-4615-0CCE-0141-78AA6BB89A91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2220011" y="5869311"/>
            <a:ext cx="2725737" cy="2646256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0" name="Espace réservé pour une image  37">
            <a:extLst>
              <a:ext uri="{FF2B5EF4-FFF2-40B4-BE49-F238E27FC236}">
                <a16:creationId xmlns:a16="http://schemas.microsoft.com/office/drawing/2014/main" id="{76754E2F-7660-D0F7-A506-937F26F420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5705045" y="5778228"/>
            <a:ext cx="2725737" cy="2646256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2" name="Espace réservé du texte 41" descr="Prénom Nom">
            <a:extLst>
              <a:ext uri="{FF2B5EF4-FFF2-40B4-BE49-F238E27FC236}">
                <a16:creationId xmlns:a16="http://schemas.microsoft.com/office/drawing/2014/main" id="{11FF9388-3095-2CDE-7E12-C8A73BC7DAB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93992" y="8785548"/>
            <a:ext cx="2590245" cy="276999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43" name="Titre 42">
            <a:extLst>
              <a:ext uri="{FF2B5EF4-FFF2-40B4-BE49-F238E27FC236}">
                <a16:creationId xmlns:a16="http://schemas.microsoft.com/office/drawing/2014/main" id="{A7F6A017-EEA7-8724-AC08-D1C2AA99B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7785" y="1719465"/>
            <a:ext cx="10023603" cy="2185987"/>
          </a:xfrm>
          <a:prstGeom prst="rect">
            <a:avLst/>
          </a:prstGeom>
        </p:spPr>
        <p:txBody>
          <a:bodyPr/>
          <a:lstStyle>
            <a:lvl1pPr>
              <a:defRPr sz="4800" b="1">
                <a:latin typeface="Montserrat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44" name="Espace réservé du texte 41" descr="Prénom Nom">
            <a:extLst>
              <a:ext uri="{FF2B5EF4-FFF2-40B4-BE49-F238E27FC236}">
                <a16:creationId xmlns:a16="http://schemas.microsoft.com/office/drawing/2014/main" id="{FF211532-0B7B-A9A7-395F-810B0FEAB89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93992" y="9194028"/>
            <a:ext cx="2590245" cy="276999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45" name="Espace réservé du texte 41" descr="Prénom Nom">
            <a:extLst>
              <a:ext uri="{FF2B5EF4-FFF2-40B4-BE49-F238E27FC236}">
                <a16:creationId xmlns:a16="http://schemas.microsoft.com/office/drawing/2014/main" id="{41350AB4-F2A2-5341-793E-C4E8A3F2580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5503" y="8785548"/>
            <a:ext cx="2590245" cy="276999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46" name="Espace réservé du texte 41" descr="Prénom Nom">
            <a:extLst>
              <a:ext uri="{FF2B5EF4-FFF2-40B4-BE49-F238E27FC236}">
                <a16:creationId xmlns:a16="http://schemas.microsoft.com/office/drawing/2014/main" id="{154D1F97-8ACC-7CFF-4EA0-B3E4B26E69F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55503" y="9194028"/>
            <a:ext cx="2590245" cy="276999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47" name="Espace réservé du texte 41" descr="Prénom Nom">
            <a:extLst>
              <a:ext uri="{FF2B5EF4-FFF2-40B4-BE49-F238E27FC236}">
                <a16:creationId xmlns:a16="http://schemas.microsoft.com/office/drawing/2014/main" id="{ECDBF93D-9516-F5F1-3E23-0BAFEE8255A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17014" y="8785548"/>
            <a:ext cx="2590245" cy="276999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48" name="Espace réservé du texte 41" descr="Prénom Nom">
            <a:extLst>
              <a:ext uri="{FF2B5EF4-FFF2-40B4-BE49-F238E27FC236}">
                <a16:creationId xmlns:a16="http://schemas.microsoft.com/office/drawing/2014/main" id="{073D5D99-6492-4950-F601-15CFAE37A9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917014" y="9194028"/>
            <a:ext cx="2590245" cy="276999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50" name="Espace réservé du texte 49">
            <a:extLst>
              <a:ext uri="{FF2B5EF4-FFF2-40B4-BE49-F238E27FC236}">
                <a16:creationId xmlns:a16="http://schemas.microsoft.com/office/drawing/2014/main" id="{CCF0CC56-D781-1C82-B11A-1670CF52C8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97785" y="1123435"/>
            <a:ext cx="9434923" cy="276999"/>
          </a:xfrm>
        </p:spPr>
        <p:txBody>
          <a:bodyPr/>
          <a:lstStyle/>
          <a:p>
            <a:pPr lvl="0"/>
            <a:r>
              <a:rPr lang="fr-FR" dirty="0"/>
              <a:t>Conférence / Table Ronde + horaire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FB56C-34D5-5548-6225-06D5DC6937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36"/>
          <a:stretch>
            <a:fillRect/>
          </a:stretch>
        </p:blipFill>
        <p:spPr>
          <a:xfrm>
            <a:off x="-277179" y="8120169"/>
            <a:ext cx="7772400" cy="320264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698610D-7CF0-E16A-2A0C-FFD80B0B495E}"/>
              </a:ext>
            </a:extLst>
          </p:cNvPr>
          <p:cNvSpPr txBox="1"/>
          <p:nvPr userDrawn="1"/>
        </p:nvSpPr>
        <p:spPr>
          <a:xfrm>
            <a:off x="482592" y="4884946"/>
            <a:ext cx="591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0" i="1" dirty="0">
                <a:solidFill>
                  <a:schemeClr val="bg1"/>
                </a:solidFill>
                <a:latin typeface="Montserrat" pitchFamily="2" charset="77"/>
              </a:rPr>
              <a:t>Jeudi 26 novembre 2026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BDB7D82-4E3F-7B89-C998-EA445E340620}"/>
              </a:ext>
            </a:extLst>
          </p:cNvPr>
          <p:cNvSpPr txBox="1"/>
          <p:nvPr userDrawn="1"/>
        </p:nvSpPr>
        <p:spPr>
          <a:xfrm>
            <a:off x="495071" y="5480189"/>
            <a:ext cx="5913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/>
                </a:solidFill>
                <a:latin typeface="Montserrat" pitchFamily="2" charset="77"/>
              </a:rPr>
              <a:t>Bienvenue !</a:t>
            </a:r>
          </a:p>
        </p:txBody>
      </p:sp>
      <p:grpSp>
        <p:nvGrpSpPr>
          <p:cNvPr id="51" name="object 12">
            <a:extLst>
              <a:ext uri="{FF2B5EF4-FFF2-40B4-BE49-F238E27FC236}">
                <a16:creationId xmlns:a16="http://schemas.microsoft.com/office/drawing/2014/main" id="{392D3A39-C448-5B36-FBF4-66509B6148B9}"/>
              </a:ext>
            </a:extLst>
          </p:cNvPr>
          <p:cNvGrpSpPr/>
          <p:nvPr userDrawn="1"/>
        </p:nvGrpSpPr>
        <p:grpSpPr>
          <a:xfrm>
            <a:off x="-5063925" y="-1040192"/>
            <a:ext cx="6607210" cy="8571414"/>
            <a:chOff x="559667" y="216832"/>
            <a:chExt cx="6607210" cy="8571414"/>
          </a:xfrm>
        </p:grpSpPr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C3F61DE6-AF74-96BA-D3A6-87D46294A3F7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6">
              <a:extLst>
                <a:ext uri="{FF2B5EF4-FFF2-40B4-BE49-F238E27FC236}">
                  <a16:creationId xmlns:a16="http://schemas.microsoft.com/office/drawing/2014/main" id="{D98B9DAD-5CD5-33EA-8F0C-5007F2ABE9B6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17">
              <a:extLst>
                <a:ext uri="{FF2B5EF4-FFF2-40B4-BE49-F238E27FC236}">
                  <a16:creationId xmlns:a16="http://schemas.microsoft.com/office/drawing/2014/main" id="{6C4B4FA9-E4C3-03B8-3D1B-313668AEABD0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18">
              <a:extLst>
                <a:ext uri="{FF2B5EF4-FFF2-40B4-BE49-F238E27FC236}">
                  <a16:creationId xmlns:a16="http://schemas.microsoft.com/office/drawing/2014/main" id="{82B9D28A-31FE-D81A-B346-5A96DC35F33A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19">
              <a:extLst>
                <a:ext uri="{FF2B5EF4-FFF2-40B4-BE49-F238E27FC236}">
                  <a16:creationId xmlns:a16="http://schemas.microsoft.com/office/drawing/2014/main" id="{E9C6F91F-AB6E-96BD-CBFD-8768417478AA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20">
              <a:extLst>
                <a:ext uri="{FF2B5EF4-FFF2-40B4-BE49-F238E27FC236}">
                  <a16:creationId xmlns:a16="http://schemas.microsoft.com/office/drawing/2014/main" id="{103DD07A-1FB6-D492-435A-CF5FC84ECE86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21">
              <a:extLst>
                <a:ext uri="{FF2B5EF4-FFF2-40B4-BE49-F238E27FC236}">
                  <a16:creationId xmlns:a16="http://schemas.microsoft.com/office/drawing/2014/main" id="{92772650-A73E-9667-F770-DF9854A2C4DB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22">
              <a:extLst>
                <a:ext uri="{FF2B5EF4-FFF2-40B4-BE49-F238E27FC236}">
                  <a16:creationId xmlns:a16="http://schemas.microsoft.com/office/drawing/2014/main" id="{374BA1B5-F405-1525-9B99-1441F8C234FA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3">
              <a:extLst>
                <a:ext uri="{FF2B5EF4-FFF2-40B4-BE49-F238E27FC236}">
                  <a16:creationId xmlns:a16="http://schemas.microsoft.com/office/drawing/2014/main" id="{F622F3DE-5716-CB50-8DF4-B627E1682285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4">
              <a:extLst>
                <a:ext uri="{FF2B5EF4-FFF2-40B4-BE49-F238E27FC236}">
                  <a16:creationId xmlns:a16="http://schemas.microsoft.com/office/drawing/2014/main" id="{7D473CB5-CDBE-5571-6E0C-A3706CA7A6C3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25">
              <a:extLst>
                <a:ext uri="{FF2B5EF4-FFF2-40B4-BE49-F238E27FC236}">
                  <a16:creationId xmlns:a16="http://schemas.microsoft.com/office/drawing/2014/main" id="{E4ADE014-FB06-EB0C-8982-B84B5BAD46AB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26">
              <a:extLst>
                <a:ext uri="{FF2B5EF4-FFF2-40B4-BE49-F238E27FC236}">
                  <a16:creationId xmlns:a16="http://schemas.microsoft.com/office/drawing/2014/main" id="{22FF9964-DDC3-8F00-767A-1AB6AFF1569A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27">
              <a:extLst>
                <a:ext uri="{FF2B5EF4-FFF2-40B4-BE49-F238E27FC236}">
                  <a16:creationId xmlns:a16="http://schemas.microsoft.com/office/drawing/2014/main" id="{E4B003EE-49EF-EEDF-F213-BD156AB6155C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28">
              <a:extLst>
                <a:ext uri="{FF2B5EF4-FFF2-40B4-BE49-F238E27FC236}">
                  <a16:creationId xmlns:a16="http://schemas.microsoft.com/office/drawing/2014/main" id="{1D60DE14-5A3F-A6D9-0BC7-68D29544C40A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29">
              <a:extLst>
                <a:ext uri="{FF2B5EF4-FFF2-40B4-BE49-F238E27FC236}">
                  <a16:creationId xmlns:a16="http://schemas.microsoft.com/office/drawing/2014/main" id="{85EF4486-038A-91A9-68E4-3084EC1C31FD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30">
              <a:extLst>
                <a:ext uri="{FF2B5EF4-FFF2-40B4-BE49-F238E27FC236}">
                  <a16:creationId xmlns:a16="http://schemas.microsoft.com/office/drawing/2014/main" id="{90A53AC0-E31E-7BC2-7044-A110B87095B0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1">
              <a:extLst>
                <a:ext uri="{FF2B5EF4-FFF2-40B4-BE49-F238E27FC236}">
                  <a16:creationId xmlns:a16="http://schemas.microsoft.com/office/drawing/2014/main" id="{CEACCCFD-8EF3-3FA0-0887-C7D6047286C2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2">
              <a:extLst>
                <a:ext uri="{FF2B5EF4-FFF2-40B4-BE49-F238E27FC236}">
                  <a16:creationId xmlns:a16="http://schemas.microsoft.com/office/drawing/2014/main" id="{3A02125E-87A5-A3F6-6955-7A58598F60A2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33">
              <a:extLst>
                <a:ext uri="{FF2B5EF4-FFF2-40B4-BE49-F238E27FC236}">
                  <a16:creationId xmlns:a16="http://schemas.microsoft.com/office/drawing/2014/main" id="{91D1D53C-1F25-E2EE-76C7-4D7EFD126B0B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34">
              <a:extLst>
                <a:ext uri="{FF2B5EF4-FFF2-40B4-BE49-F238E27FC236}">
                  <a16:creationId xmlns:a16="http://schemas.microsoft.com/office/drawing/2014/main" id="{B5EECF09-0317-E30E-7892-BF65D728F505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35">
              <a:extLst>
                <a:ext uri="{FF2B5EF4-FFF2-40B4-BE49-F238E27FC236}">
                  <a16:creationId xmlns:a16="http://schemas.microsoft.com/office/drawing/2014/main" id="{5375BBB0-B45F-7C72-2091-445A08A2FC1A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36">
              <a:extLst>
                <a:ext uri="{FF2B5EF4-FFF2-40B4-BE49-F238E27FC236}">
                  <a16:creationId xmlns:a16="http://schemas.microsoft.com/office/drawing/2014/main" id="{CA3EBB93-C003-B510-1BB6-7FB47BBF47FF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37">
              <a:extLst>
                <a:ext uri="{FF2B5EF4-FFF2-40B4-BE49-F238E27FC236}">
                  <a16:creationId xmlns:a16="http://schemas.microsoft.com/office/drawing/2014/main" id="{225DA3C3-6510-67A5-9D97-B4E63381CA32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id="{40F40DB9-A7F9-251C-0196-606A726EC454}"/>
              </a:ext>
            </a:extLst>
          </p:cNvPr>
          <p:cNvSpPr txBox="1"/>
          <p:nvPr userDrawn="1"/>
        </p:nvSpPr>
        <p:spPr>
          <a:xfrm>
            <a:off x="537015" y="6357499"/>
            <a:ext cx="591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0" i="1" dirty="0">
                <a:solidFill>
                  <a:schemeClr val="bg1"/>
                </a:solidFill>
                <a:latin typeface="Montserrat" pitchFamily="2" charset="77"/>
              </a:rPr>
              <a:t>Wifi : CAMPUS-visiteurs</a:t>
            </a:r>
          </a:p>
        </p:txBody>
      </p:sp>
    </p:spTree>
    <p:extLst>
      <p:ext uri="{BB962C8B-B14F-4D97-AF65-F5344CB8AC3E}">
        <p14:creationId xmlns:p14="http://schemas.microsoft.com/office/powerpoint/2010/main" val="2368881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D727CE71-6490-9AA2-9F20-5FB456E6D06C}"/>
              </a:ext>
            </a:extLst>
          </p:cNvPr>
          <p:cNvSpPr/>
          <p:nvPr userDrawn="1"/>
        </p:nvSpPr>
        <p:spPr>
          <a:xfrm>
            <a:off x="0" y="-29868"/>
            <a:ext cx="7115649" cy="9818513"/>
          </a:xfrm>
          <a:custGeom>
            <a:avLst/>
            <a:gdLst/>
            <a:ahLst/>
            <a:cxnLst/>
            <a:rect l="l" t="t" r="r" b="b"/>
            <a:pathLst>
              <a:path w="6921500" h="11308715">
                <a:moveTo>
                  <a:pt x="6921255" y="0"/>
                </a:moveTo>
                <a:lnTo>
                  <a:pt x="0" y="0"/>
                </a:lnTo>
                <a:lnTo>
                  <a:pt x="0" y="11308556"/>
                </a:lnTo>
                <a:lnTo>
                  <a:pt x="6921255" y="11308556"/>
                </a:lnTo>
                <a:lnTo>
                  <a:pt x="6921255" y="0"/>
                </a:lnTo>
                <a:close/>
              </a:path>
            </a:pathLst>
          </a:custGeom>
          <a:solidFill>
            <a:srgbClr val="0D50C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41FC577A-791B-53D7-1A2F-79E796FE34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55" y="950425"/>
            <a:ext cx="4909260" cy="25695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98596E-1B1B-8ECB-7668-132B3392F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317" y="34920"/>
            <a:ext cx="2569585" cy="2569585"/>
          </a:xfrm>
          <a:prstGeom prst="rect">
            <a:avLst/>
          </a:prstGeom>
        </p:spPr>
      </p:pic>
      <p:grpSp>
        <p:nvGrpSpPr>
          <p:cNvPr id="11" name="object 12">
            <a:extLst>
              <a:ext uri="{FF2B5EF4-FFF2-40B4-BE49-F238E27FC236}">
                <a16:creationId xmlns:a16="http://schemas.microsoft.com/office/drawing/2014/main" id="{F9DB6DF5-ED37-94E9-7F6B-2F68C8ADBAB0}"/>
              </a:ext>
            </a:extLst>
          </p:cNvPr>
          <p:cNvGrpSpPr/>
          <p:nvPr userDrawn="1"/>
        </p:nvGrpSpPr>
        <p:grpSpPr>
          <a:xfrm>
            <a:off x="-198839" y="3975063"/>
            <a:ext cx="6607210" cy="8571414"/>
            <a:chOff x="559667" y="216832"/>
            <a:chExt cx="6607210" cy="8571414"/>
          </a:xfrm>
        </p:grpSpPr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EBE7E6D2-7B38-1A88-98C9-634DDE2F7E78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AF554476-2A99-3557-4034-D526F449D641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7">
              <a:extLst>
                <a:ext uri="{FF2B5EF4-FFF2-40B4-BE49-F238E27FC236}">
                  <a16:creationId xmlns:a16="http://schemas.microsoft.com/office/drawing/2014/main" id="{5D6C5D23-C080-398A-B13B-B8AFB3764E4F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8">
              <a:extLst>
                <a:ext uri="{FF2B5EF4-FFF2-40B4-BE49-F238E27FC236}">
                  <a16:creationId xmlns:a16="http://schemas.microsoft.com/office/drawing/2014/main" id="{1BE5493E-66CE-B5C5-3186-14B13DA6BC01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9">
              <a:extLst>
                <a:ext uri="{FF2B5EF4-FFF2-40B4-BE49-F238E27FC236}">
                  <a16:creationId xmlns:a16="http://schemas.microsoft.com/office/drawing/2014/main" id="{CD04A422-361C-8D0C-7CA5-9A441D272738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0">
              <a:extLst>
                <a:ext uri="{FF2B5EF4-FFF2-40B4-BE49-F238E27FC236}">
                  <a16:creationId xmlns:a16="http://schemas.microsoft.com/office/drawing/2014/main" id="{40EA9EE1-18C2-464B-6843-B109871B3739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1">
              <a:extLst>
                <a:ext uri="{FF2B5EF4-FFF2-40B4-BE49-F238E27FC236}">
                  <a16:creationId xmlns:a16="http://schemas.microsoft.com/office/drawing/2014/main" id="{66D759C9-0699-7885-2C11-7C60E551A114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2">
              <a:extLst>
                <a:ext uri="{FF2B5EF4-FFF2-40B4-BE49-F238E27FC236}">
                  <a16:creationId xmlns:a16="http://schemas.microsoft.com/office/drawing/2014/main" id="{97F09C3C-D059-78C0-245E-09D885BA00AE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3">
              <a:extLst>
                <a:ext uri="{FF2B5EF4-FFF2-40B4-BE49-F238E27FC236}">
                  <a16:creationId xmlns:a16="http://schemas.microsoft.com/office/drawing/2014/main" id="{C525CC56-FC74-F1D2-B7FB-53C3542CD619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4">
              <a:extLst>
                <a:ext uri="{FF2B5EF4-FFF2-40B4-BE49-F238E27FC236}">
                  <a16:creationId xmlns:a16="http://schemas.microsoft.com/office/drawing/2014/main" id="{4386EB26-68C4-B6F6-0795-412D620E4D78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5">
              <a:extLst>
                <a:ext uri="{FF2B5EF4-FFF2-40B4-BE49-F238E27FC236}">
                  <a16:creationId xmlns:a16="http://schemas.microsoft.com/office/drawing/2014/main" id="{3BE197CF-9125-59DF-2A90-DDB74FC86E1D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6">
              <a:extLst>
                <a:ext uri="{FF2B5EF4-FFF2-40B4-BE49-F238E27FC236}">
                  <a16:creationId xmlns:a16="http://schemas.microsoft.com/office/drawing/2014/main" id="{4FDF6FE0-C4F2-0A1F-1090-0BCCD3D38374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7">
              <a:extLst>
                <a:ext uri="{FF2B5EF4-FFF2-40B4-BE49-F238E27FC236}">
                  <a16:creationId xmlns:a16="http://schemas.microsoft.com/office/drawing/2014/main" id="{1AE78ACC-F51D-A529-2DF3-9F585F4D71D6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8">
              <a:extLst>
                <a:ext uri="{FF2B5EF4-FFF2-40B4-BE49-F238E27FC236}">
                  <a16:creationId xmlns:a16="http://schemas.microsoft.com/office/drawing/2014/main" id="{061DB3AB-498F-C055-F2CF-40BDCFCC7E35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9">
              <a:extLst>
                <a:ext uri="{FF2B5EF4-FFF2-40B4-BE49-F238E27FC236}">
                  <a16:creationId xmlns:a16="http://schemas.microsoft.com/office/drawing/2014/main" id="{063A1864-F996-7EEC-0324-F83158273E72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30">
              <a:extLst>
                <a:ext uri="{FF2B5EF4-FFF2-40B4-BE49-F238E27FC236}">
                  <a16:creationId xmlns:a16="http://schemas.microsoft.com/office/drawing/2014/main" id="{67ACA7FF-8129-7A0B-8C39-1654A4508BDD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31">
              <a:extLst>
                <a:ext uri="{FF2B5EF4-FFF2-40B4-BE49-F238E27FC236}">
                  <a16:creationId xmlns:a16="http://schemas.microsoft.com/office/drawing/2014/main" id="{40BA5EEE-90D9-012C-C764-50F1905CE189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2">
              <a:extLst>
                <a:ext uri="{FF2B5EF4-FFF2-40B4-BE49-F238E27FC236}">
                  <a16:creationId xmlns:a16="http://schemas.microsoft.com/office/drawing/2014/main" id="{B392A9FC-D14A-9977-C728-C52F52BAA717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3">
              <a:extLst>
                <a:ext uri="{FF2B5EF4-FFF2-40B4-BE49-F238E27FC236}">
                  <a16:creationId xmlns:a16="http://schemas.microsoft.com/office/drawing/2014/main" id="{48DD6E30-BCD8-2B1F-9DF9-C43E871597F3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4">
              <a:extLst>
                <a:ext uri="{FF2B5EF4-FFF2-40B4-BE49-F238E27FC236}">
                  <a16:creationId xmlns:a16="http://schemas.microsoft.com/office/drawing/2014/main" id="{E6CF89C9-7DFA-482D-2FA3-E4090BFCB66F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5">
              <a:extLst>
                <a:ext uri="{FF2B5EF4-FFF2-40B4-BE49-F238E27FC236}">
                  <a16:creationId xmlns:a16="http://schemas.microsoft.com/office/drawing/2014/main" id="{86C59FAF-3A9F-9196-E85D-CEEF4DC48AD4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6">
              <a:extLst>
                <a:ext uri="{FF2B5EF4-FFF2-40B4-BE49-F238E27FC236}">
                  <a16:creationId xmlns:a16="http://schemas.microsoft.com/office/drawing/2014/main" id="{4F568EC6-D977-F011-F947-C62B2AFBE38A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7">
              <a:extLst>
                <a:ext uri="{FF2B5EF4-FFF2-40B4-BE49-F238E27FC236}">
                  <a16:creationId xmlns:a16="http://schemas.microsoft.com/office/drawing/2014/main" id="{ADE7B88F-4CE3-84A9-CFDB-3128C4367F00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Espace réservé pour une image  37">
            <a:extLst>
              <a:ext uri="{FF2B5EF4-FFF2-40B4-BE49-F238E27FC236}">
                <a16:creationId xmlns:a16="http://schemas.microsoft.com/office/drawing/2014/main" id="{B04205A4-71D2-75CE-68BE-98F203CAE34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991376" y="5949428"/>
            <a:ext cx="2107858" cy="204639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9" name="Espace réservé pour une image  37">
            <a:extLst>
              <a:ext uri="{FF2B5EF4-FFF2-40B4-BE49-F238E27FC236}">
                <a16:creationId xmlns:a16="http://schemas.microsoft.com/office/drawing/2014/main" id="{3A7FE06C-4615-0CCE-0141-78AA6BB89A91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1007716" y="5928545"/>
            <a:ext cx="2107858" cy="204639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0" name="Espace réservé pour une image  37">
            <a:extLst>
              <a:ext uri="{FF2B5EF4-FFF2-40B4-BE49-F238E27FC236}">
                <a16:creationId xmlns:a16="http://schemas.microsoft.com/office/drawing/2014/main" id="{76754E2F-7660-D0F7-A506-937F26F420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4024056" y="5928545"/>
            <a:ext cx="2107858" cy="204639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2" name="Espace réservé du texte 41" descr="Prénom Nom">
            <a:extLst>
              <a:ext uri="{FF2B5EF4-FFF2-40B4-BE49-F238E27FC236}">
                <a16:creationId xmlns:a16="http://schemas.microsoft.com/office/drawing/2014/main" id="{11FF9388-3095-2CDE-7E12-C8A73BC7DAB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65429" y="8327236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43" name="Titre 42">
            <a:extLst>
              <a:ext uri="{FF2B5EF4-FFF2-40B4-BE49-F238E27FC236}">
                <a16:creationId xmlns:a16="http://schemas.microsoft.com/office/drawing/2014/main" id="{A7F6A017-EEA7-8724-AC08-D1C2AA99B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7785" y="1719465"/>
            <a:ext cx="10023603" cy="2185987"/>
          </a:xfrm>
          <a:prstGeom prst="rect">
            <a:avLst/>
          </a:prstGeom>
        </p:spPr>
        <p:txBody>
          <a:bodyPr/>
          <a:lstStyle>
            <a:lvl1pPr>
              <a:defRPr sz="4800" b="1">
                <a:latin typeface="Montserrat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44" name="Espace réservé du texte 41" descr="Prénom Nom">
            <a:extLst>
              <a:ext uri="{FF2B5EF4-FFF2-40B4-BE49-F238E27FC236}">
                <a16:creationId xmlns:a16="http://schemas.microsoft.com/office/drawing/2014/main" id="{FF211532-0B7B-A9A7-395F-810B0FEAB89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65429" y="8735717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50" name="Espace réservé du texte 49">
            <a:extLst>
              <a:ext uri="{FF2B5EF4-FFF2-40B4-BE49-F238E27FC236}">
                <a16:creationId xmlns:a16="http://schemas.microsoft.com/office/drawing/2014/main" id="{CCF0CC56-D781-1C82-B11A-1670CF52C8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97785" y="1123435"/>
            <a:ext cx="9434923" cy="276999"/>
          </a:xfrm>
        </p:spPr>
        <p:txBody>
          <a:bodyPr/>
          <a:lstStyle/>
          <a:p>
            <a:pPr lvl="0"/>
            <a:r>
              <a:rPr lang="fr-FR" dirty="0"/>
              <a:t>Conférence / Table Ronde + horaire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FB56C-34D5-5548-6225-06D5DC6937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36"/>
          <a:stretch>
            <a:fillRect/>
          </a:stretch>
        </p:blipFill>
        <p:spPr>
          <a:xfrm>
            <a:off x="-277179" y="8120169"/>
            <a:ext cx="7772400" cy="320264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698610D-7CF0-E16A-2A0C-FFD80B0B495E}"/>
              </a:ext>
            </a:extLst>
          </p:cNvPr>
          <p:cNvSpPr txBox="1"/>
          <p:nvPr userDrawn="1"/>
        </p:nvSpPr>
        <p:spPr>
          <a:xfrm>
            <a:off x="482592" y="4884946"/>
            <a:ext cx="591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0" i="1" dirty="0">
                <a:solidFill>
                  <a:schemeClr val="bg1"/>
                </a:solidFill>
                <a:latin typeface="Montserrat" pitchFamily="2" charset="77"/>
              </a:rPr>
              <a:t>Jeudi 26 novembre 2026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BDB7D82-4E3F-7B89-C998-EA445E340620}"/>
              </a:ext>
            </a:extLst>
          </p:cNvPr>
          <p:cNvSpPr txBox="1"/>
          <p:nvPr userDrawn="1"/>
        </p:nvSpPr>
        <p:spPr>
          <a:xfrm>
            <a:off x="495071" y="5480189"/>
            <a:ext cx="5913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/>
                </a:solidFill>
                <a:latin typeface="Montserrat" pitchFamily="2" charset="77"/>
              </a:rPr>
              <a:t>Bienvenue !</a:t>
            </a:r>
          </a:p>
        </p:txBody>
      </p:sp>
      <p:grpSp>
        <p:nvGrpSpPr>
          <p:cNvPr id="51" name="object 12">
            <a:extLst>
              <a:ext uri="{FF2B5EF4-FFF2-40B4-BE49-F238E27FC236}">
                <a16:creationId xmlns:a16="http://schemas.microsoft.com/office/drawing/2014/main" id="{392D3A39-C448-5B36-FBF4-66509B6148B9}"/>
              </a:ext>
            </a:extLst>
          </p:cNvPr>
          <p:cNvGrpSpPr/>
          <p:nvPr userDrawn="1"/>
        </p:nvGrpSpPr>
        <p:grpSpPr>
          <a:xfrm>
            <a:off x="-5063925" y="-1040192"/>
            <a:ext cx="6607210" cy="8571414"/>
            <a:chOff x="559667" y="216832"/>
            <a:chExt cx="6607210" cy="8571414"/>
          </a:xfrm>
        </p:grpSpPr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C3F61DE6-AF74-96BA-D3A6-87D46294A3F7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6">
              <a:extLst>
                <a:ext uri="{FF2B5EF4-FFF2-40B4-BE49-F238E27FC236}">
                  <a16:creationId xmlns:a16="http://schemas.microsoft.com/office/drawing/2014/main" id="{D98B9DAD-5CD5-33EA-8F0C-5007F2ABE9B6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17">
              <a:extLst>
                <a:ext uri="{FF2B5EF4-FFF2-40B4-BE49-F238E27FC236}">
                  <a16:creationId xmlns:a16="http://schemas.microsoft.com/office/drawing/2014/main" id="{6C4B4FA9-E4C3-03B8-3D1B-313668AEABD0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18">
              <a:extLst>
                <a:ext uri="{FF2B5EF4-FFF2-40B4-BE49-F238E27FC236}">
                  <a16:creationId xmlns:a16="http://schemas.microsoft.com/office/drawing/2014/main" id="{82B9D28A-31FE-D81A-B346-5A96DC35F33A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19">
              <a:extLst>
                <a:ext uri="{FF2B5EF4-FFF2-40B4-BE49-F238E27FC236}">
                  <a16:creationId xmlns:a16="http://schemas.microsoft.com/office/drawing/2014/main" id="{E9C6F91F-AB6E-96BD-CBFD-8768417478AA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20">
              <a:extLst>
                <a:ext uri="{FF2B5EF4-FFF2-40B4-BE49-F238E27FC236}">
                  <a16:creationId xmlns:a16="http://schemas.microsoft.com/office/drawing/2014/main" id="{103DD07A-1FB6-D492-435A-CF5FC84ECE86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21">
              <a:extLst>
                <a:ext uri="{FF2B5EF4-FFF2-40B4-BE49-F238E27FC236}">
                  <a16:creationId xmlns:a16="http://schemas.microsoft.com/office/drawing/2014/main" id="{92772650-A73E-9667-F770-DF9854A2C4DB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22">
              <a:extLst>
                <a:ext uri="{FF2B5EF4-FFF2-40B4-BE49-F238E27FC236}">
                  <a16:creationId xmlns:a16="http://schemas.microsoft.com/office/drawing/2014/main" id="{374BA1B5-F405-1525-9B99-1441F8C234FA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3">
              <a:extLst>
                <a:ext uri="{FF2B5EF4-FFF2-40B4-BE49-F238E27FC236}">
                  <a16:creationId xmlns:a16="http://schemas.microsoft.com/office/drawing/2014/main" id="{F622F3DE-5716-CB50-8DF4-B627E1682285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4">
              <a:extLst>
                <a:ext uri="{FF2B5EF4-FFF2-40B4-BE49-F238E27FC236}">
                  <a16:creationId xmlns:a16="http://schemas.microsoft.com/office/drawing/2014/main" id="{7D473CB5-CDBE-5571-6E0C-A3706CA7A6C3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25">
              <a:extLst>
                <a:ext uri="{FF2B5EF4-FFF2-40B4-BE49-F238E27FC236}">
                  <a16:creationId xmlns:a16="http://schemas.microsoft.com/office/drawing/2014/main" id="{E4ADE014-FB06-EB0C-8982-B84B5BAD46AB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26">
              <a:extLst>
                <a:ext uri="{FF2B5EF4-FFF2-40B4-BE49-F238E27FC236}">
                  <a16:creationId xmlns:a16="http://schemas.microsoft.com/office/drawing/2014/main" id="{22FF9964-DDC3-8F00-767A-1AB6AFF1569A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27">
              <a:extLst>
                <a:ext uri="{FF2B5EF4-FFF2-40B4-BE49-F238E27FC236}">
                  <a16:creationId xmlns:a16="http://schemas.microsoft.com/office/drawing/2014/main" id="{E4B003EE-49EF-EEDF-F213-BD156AB6155C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28">
              <a:extLst>
                <a:ext uri="{FF2B5EF4-FFF2-40B4-BE49-F238E27FC236}">
                  <a16:creationId xmlns:a16="http://schemas.microsoft.com/office/drawing/2014/main" id="{1D60DE14-5A3F-A6D9-0BC7-68D29544C40A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29">
              <a:extLst>
                <a:ext uri="{FF2B5EF4-FFF2-40B4-BE49-F238E27FC236}">
                  <a16:creationId xmlns:a16="http://schemas.microsoft.com/office/drawing/2014/main" id="{85EF4486-038A-91A9-68E4-3084EC1C31FD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30">
              <a:extLst>
                <a:ext uri="{FF2B5EF4-FFF2-40B4-BE49-F238E27FC236}">
                  <a16:creationId xmlns:a16="http://schemas.microsoft.com/office/drawing/2014/main" id="{90A53AC0-E31E-7BC2-7044-A110B87095B0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1">
              <a:extLst>
                <a:ext uri="{FF2B5EF4-FFF2-40B4-BE49-F238E27FC236}">
                  <a16:creationId xmlns:a16="http://schemas.microsoft.com/office/drawing/2014/main" id="{CEACCCFD-8EF3-3FA0-0887-C7D6047286C2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2">
              <a:extLst>
                <a:ext uri="{FF2B5EF4-FFF2-40B4-BE49-F238E27FC236}">
                  <a16:creationId xmlns:a16="http://schemas.microsoft.com/office/drawing/2014/main" id="{3A02125E-87A5-A3F6-6955-7A58598F60A2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33">
              <a:extLst>
                <a:ext uri="{FF2B5EF4-FFF2-40B4-BE49-F238E27FC236}">
                  <a16:creationId xmlns:a16="http://schemas.microsoft.com/office/drawing/2014/main" id="{91D1D53C-1F25-E2EE-76C7-4D7EFD126B0B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34">
              <a:extLst>
                <a:ext uri="{FF2B5EF4-FFF2-40B4-BE49-F238E27FC236}">
                  <a16:creationId xmlns:a16="http://schemas.microsoft.com/office/drawing/2014/main" id="{B5EECF09-0317-E30E-7892-BF65D728F505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35">
              <a:extLst>
                <a:ext uri="{FF2B5EF4-FFF2-40B4-BE49-F238E27FC236}">
                  <a16:creationId xmlns:a16="http://schemas.microsoft.com/office/drawing/2014/main" id="{5375BBB0-B45F-7C72-2091-445A08A2FC1A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36">
              <a:extLst>
                <a:ext uri="{FF2B5EF4-FFF2-40B4-BE49-F238E27FC236}">
                  <a16:creationId xmlns:a16="http://schemas.microsoft.com/office/drawing/2014/main" id="{CA3EBB93-C003-B510-1BB6-7FB47BBF47FF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37">
              <a:extLst>
                <a:ext uri="{FF2B5EF4-FFF2-40B4-BE49-F238E27FC236}">
                  <a16:creationId xmlns:a16="http://schemas.microsoft.com/office/drawing/2014/main" id="{225DA3C3-6510-67A5-9D97-B4E63381CA32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id="{40F40DB9-A7F9-251C-0196-606A726EC454}"/>
              </a:ext>
            </a:extLst>
          </p:cNvPr>
          <p:cNvSpPr txBox="1"/>
          <p:nvPr userDrawn="1"/>
        </p:nvSpPr>
        <p:spPr>
          <a:xfrm>
            <a:off x="537015" y="6357499"/>
            <a:ext cx="591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0" i="1" dirty="0">
                <a:solidFill>
                  <a:schemeClr val="bg1"/>
                </a:solidFill>
                <a:latin typeface="Montserrat" pitchFamily="2" charset="77"/>
              </a:rPr>
              <a:t>Wifi : CAMPUS-visiteurs</a:t>
            </a:r>
          </a:p>
        </p:txBody>
      </p:sp>
      <p:sp>
        <p:nvSpPr>
          <p:cNvPr id="2" name="Espace réservé pour une image  37">
            <a:extLst>
              <a:ext uri="{FF2B5EF4-FFF2-40B4-BE49-F238E27FC236}">
                <a16:creationId xmlns:a16="http://schemas.microsoft.com/office/drawing/2014/main" id="{C59264FB-3F04-593B-7BA3-EB6E62DAE667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7040396" y="5934276"/>
            <a:ext cx="2107858" cy="204639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texte 41" descr="Prénom Nom">
            <a:extLst>
              <a:ext uri="{FF2B5EF4-FFF2-40B4-BE49-F238E27FC236}">
                <a16:creationId xmlns:a16="http://schemas.microsoft.com/office/drawing/2014/main" id="{517B31C1-482A-AB18-9A6D-C8CF9CEDEA2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96211" y="8327236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36" name="Espace réservé du texte 41" descr="Prénom Nom">
            <a:extLst>
              <a:ext uri="{FF2B5EF4-FFF2-40B4-BE49-F238E27FC236}">
                <a16:creationId xmlns:a16="http://schemas.microsoft.com/office/drawing/2014/main" id="{24F5EC6D-4D97-B1E5-9129-603B25011EA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96211" y="8735717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37" name="Espace réservé du texte 41" descr="Prénom Nom">
            <a:extLst>
              <a:ext uri="{FF2B5EF4-FFF2-40B4-BE49-F238E27FC236}">
                <a16:creationId xmlns:a16="http://schemas.microsoft.com/office/drawing/2014/main" id="{E5FC9BD7-C89E-FCE8-2804-1F3947EC179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142567" y="8327236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41" name="Espace réservé du texte 41" descr="Prénom Nom">
            <a:extLst>
              <a:ext uri="{FF2B5EF4-FFF2-40B4-BE49-F238E27FC236}">
                <a16:creationId xmlns:a16="http://schemas.microsoft.com/office/drawing/2014/main" id="{FCCE63FF-6B6B-9650-8632-BE1204461CA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142567" y="8735717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49" name="Espace réservé du texte 41" descr="Prénom Nom">
            <a:extLst>
              <a:ext uri="{FF2B5EF4-FFF2-40B4-BE49-F238E27FC236}">
                <a16:creationId xmlns:a16="http://schemas.microsoft.com/office/drawing/2014/main" id="{8B882711-20C9-EEDA-B7D2-777E0D3B8D8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205768" y="8295242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75" name="Espace réservé du texte 41" descr="Prénom Nom">
            <a:extLst>
              <a:ext uri="{FF2B5EF4-FFF2-40B4-BE49-F238E27FC236}">
                <a16:creationId xmlns:a16="http://schemas.microsoft.com/office/drawing/2014/main" id="{A9ECD4E4-7CB9-D75A-4E55-65F353D48F7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7205768" y="8703723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</p:spTree>
    <p:extLst>
      <p:ext uri="{BB962C8B-B14F-4D97-AF65-F5344CB8AC3E}">
        <p14:creationId xmlns:p14="http://schemas.microsoft.com/office/powerpoint/2010/main" val="426188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D727CE71-6490-9AA2-9F20-5FB456E6D06C}"/>
              </a:ext>
            </a:extLst>
          </p:cNvPr>
          <p:cNvSpPr/>
          <p:nvPr userDrawn="1"/>
        </p:nvSpPr>
        <p:spPr>
          <a:xfrm>
            <a:off x="0" y="-29868"/>
            <a:ext cx="7115649" cy="9818513"/>
          </a:xfrm>
          <a:custGeom>
            <a:avLst/>
            <a:gdLst/>
            <a:ahLst/>
            <a:cxnLst/>
            <a:rect l="l" t="t" r="r" b="b"/>
            <a:pathLst>
              <a:path w="6921500" h="11308715">
                <a:moveTo>
                  <a:pt x="6921255" y="0"/>
                </a:moveTo>
                <a:lnTo>
                  <a:pt x="0" y="0"/>
                </a:lnTo>
                <a:lnTo>
                  <a:pt x="0" y="11308556"/>
                </a:lnTo>
                <a:lnTo>
                  <a:pt x="6921255" y="11308556"/>
                </a:lnTo>
                <a:lnTo>
                  <a:pt x="6921255" y="0"/>
                </a:lnTo>
                <a:close/>
              </a:path>
            </a:pathLst>
          </a:custGeom>
          <a:solidFill>
            <a:srgbClr val="0D50C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41FC577A-791B-53D7-1A2F-79E796FE34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55" y="950425"/>
            <a:ext cx="4909260" cy="25695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98596E-1B1B-8ECB-7668-132B3392F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317" y="34920"/>
            <a:ext cx="2569585" cy="2569585"/>
          </a:xfrm>
          <a:prstGeom prst="rect">
            <a:avLst/>
          </a:prstGeom>
        </p:spPr>
      </p:pic>
      <p:grpSp>
        <p:nvGrpSpPr>
          <p:cNvPr id="11" name="object 12">
            <a:extLst>
              <a:ext uri="{FF2B5EF4-FFF2-40B4-BE49-F238E27FC236}">
                <a16:creationId xmlns:a16="http://schemas.microsoft.com/office/drawing/2014/main" id="{F9DB6DF5-ED37-94E9-7F6B-2F68C8ADBAB0}"/>
              </a:ext>
            </a:extLst>
          </p:cNvPr>
          <p:cNvGrpSpPr/>
          <p:nvPr userDrawn="1"/>
        </p:nvGrpSpPr>
        <p:grpSpPr>
          <a:xfrm>
            <a:off x="-198839" y="3975063"/>
            <a:ext cx="6607210" cy="8571414"/>
            <a:chOff x="559667" y="216832"/>
            <a:chExt cx="6607210" cy="8571414"/>
          </a:xfrm>
        </p:grpSpPr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EBE7E6D2-7B38-1A88-98C9-634DDE2F7E78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AF554476-2A99-3557-4034-D526F449D641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7">
              <a:extLst>
                <a:ext uri="{FF2B5EF4-FFF2-40B4-BE49-F238E27FC236}">
                  <a16:creationId xmlns:a16="http://schemas.microsoft.com/office/drawing/2014/main" id="{5D6C5D23-C080-398A-B13B-B8AFB3764E4F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8">
              <a:extLst>
                <a:ext uri="{FF2B5EF4-FFF2-40B4-BE49-F238E27FC236}">
                  <a16:creationId xmlns:a16="http://schemas.microsoft.com/office/drawing/2014/main" id="{1BE5493E-66CE-B5C5-3186-14B13DA6BC01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9">
              <a:extLst>
                <a:ext uri="{FF2B5EF4-FFF2-40B4-BE49-F238E27FC236}">
                  <a16:creationId xmlns:a16="http://schemas.microsoft.com/office/drawing/2014/main" id="{CD04A422-361C-8D0C-7CA5-9A441D272738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0">
              <a:extLst>
                <a:ext uri="{FF2B5EF4-FFF2-40B4-BE49-F238E27FC236}">
                  <a16:creationId xmlns:a16="http://schemas.microsoft.com/office/drawing/2014/main" id="{40EA9EE1-18C2-464B-6843-B109871B3739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1">
              <a:extLst>
                <a:ext uri="{FF2B5EF4-FFF2-40B4-BE49-F238E27FC236}">
                  <a16:creationId xmlns:a16="http://schemas.microsoft.com/office/drawing/2014/main" id="{66D759C9-0699-7885-2C11-7C60E551A114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2">
              <a:extLst>
                <a:ext uri="{FF2B5EF4-FFF2-40B4-BE49-F238E27FC236}">
                  <a16:creationId xmlns:a16="http://schemas.microsoft.com/office/drawing/2014/main" id="{97F09C3C-D059-78C0-245E-09D885BA00AE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3">
              <a:extLst>
                <a:ext uri="{FF2B5EF4-FFF2-40B4-BE49-F238E27FC236}">
                  <a16:creationId xmlns:a16="http://schemas.microsoft.com/office/drawing/2014/main" id="{C525CC56-FC74-F1D2-B7FB-53C3542CD619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4">
              <a:extLst>
                <a:ext uri="{FF2B5EF4-FFF2-40B4-BE49-F238E27FC236}">
                  <a16:creationId xmlns:a16="http://schemas.microsoft.com/office/drawing/2014/main" id="{4386EB26-68C4-B6F6-0795-412D620E4D78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5">
              <a:extLst>
                <a:ext uri="{FF2B5EF4-FFF2-40B4-BE49-F238E27FC236}">
                  <a16:creationId xmlns:a16="http://schemas.microsoft.com/office/drawing/2014/main" id="{3BE197CF-9125-59DF-2A90-DDB74FC86E1D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6">
              <a:extLst>
                <a:ext uri="{FF2B5EF4-FFF2-40B4-BE49-F238E27FC236}">
                  <a16:creationId xmlns:a16="http://schemas.microsoft.com/office/drawing/2014/main" id="{4FDF6FE0-C4F2-0A1F-1090-0BCCD3D38374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7">
              <a:extLst>
                <a:ext uri="{FF2B5EF4-FFF2-40B4-BE49-F238E27FC236}">
                  <a16:creationId xmlns:a16="http://schemas.microsoft.com/office/drawing/2014/main" id="{1AE78ACC-F51D-A529-2DF3-9F585F4D71D6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8">
              <a:extLst>
                <a:ext uri="{FF2B5EF4-FFF2-40B4-BE49-F238E27FC236}">
                  <a16:creationId xmlns:a16="http://schemas.microsoft.com/office/drawing/2014/main" id="{061DB3AB-498F-C055-F2CF-40BDCFCC7E35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9">
              <a:extLst>
                <a:ext uri="{FF2B5EF4-FFF2-40B4-BE49-F238E27FC236}">
                  <a16:creationId xmlns:a16="http://schemas.microsoft.com/office/drawing/2014/main" id="{063A1864-F996-7EEC-0324-F83158273E72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30">
              <a:extLst>
                <a:ext uri="{FF2B5EF4-FFF2-40B4-BE49-F238E27FC236}">
                  <a16:creationId xmlns:a16="http://schemas.microsoft.com/office/drawing/2014/main" id="{67ACA7FF-8129-7A0B-8C39-1654A4508BDD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31">
              <a:extLst>
                <a:ext uri="{FF2B5EF4-FFF2-40B4-BE49-F238E27FC236}">
                  <a16:creationId xmlns:a16="http://schemas.microsoft.com/office/drawing/2014/main" id="{40BA5EEE-90D9-012C-C764-50F1905CE189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2">
              <a:extLst>
                <a:ext uri="{FF2B5EF4-FFF2-40B4-BE49-F238E27FC236}">
                  <a16:creationId xmlns:a16="http://schemas.microsoft.com/office/drawing/2014/main" id="{B392A9FC-D14A-9977-C728-C52F52BAA717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3">
              <a:extLst>
                <a:ext uri="{FF2B5EF4-FFF2-40B4-BE49-F238E27FC236}">
                  <a16:creationId xmlns:a16="http://schemas.microsoft.com/office/drawing/2014/main" id="{48DD6E30-BCD8-2B1F-9DF9-C43E871597F3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4">
              <a:extLst>
                <a:ext uri="{FF2B5EF4-FFF2-40B4-BE49-F238E27FC236}">
                  <a16:creationId xmlns:a16="http://schemas.microsoft.com/office/drawing/2014/main" id="{E6CF89C9-7DFA-482D-2FA3-E4090BFCB66F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5">
              <a:extLst>
                <a:ext uri="{FF2B5EF4-FFF2-40B4-BE49-F238E27FC236}">
                  <a16:creationId xmlns:a16="http://schemas.microsoft.com/office/drawing/2014/main" id="{86C59FAF-3A9F-9196-E85D-CEEF4DC48AD4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6">
              <a:extLst>
                <a:ext uri="{FF2B5EF4-FFF2-40B4-BE49-F238E27FC236}">
                  <a16:creationId xmlns:a16="http://schemas.microsoft.com/office/drawing/2014/main" id="{4F568EC6-D977-F011-F947-C62B2AFBE38A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7">
              <a:extLst>
                <a:ext uri="{FF2B5EF4-FFF2-40B4-BE49-F238E27FC236}">
                  <a16:creationId xmlns:a16="http://schemas.microsoft.com/office/drawing/2014/main" id="{ADE7B88F-4CE3-84A9-CFDB-3128C4367F00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Titre 42">
            <a:extLst>
              <a:ext uri="{FF2B5EF4-FFF2-40B4-BE49-F238E27FC236}">
                <a16:creationId xmlns:a16="http://schemas.microsoft.com/office/drawing/2014/main" id="{A7F6A017-EEA7-8724-AC08-D1C2AA99B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7785" y="1719465"/>
            <a:ext cx="10023603" cy="2185987"/>
          </a:xfrm>
          <a:prstGeom prst="rect">
            <a:avLst/>
          </a:prstGeom>
        </p:spPr>
        <p:txBody>
          <a:bodyPr/>
          <a:lstStyle>
            <a:lvl1pPr>
              <a:defRPr sz="4800" b="1">
                <a:latin typeface="Montserrat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50" name="Espace réservé du texte 49">
            <a:extLst>
              <a:ext uri="{FF2B5EF4-FFF2-40B4-BE49-F238E27FC236}">
                <a16:creationId xmlns:a16="http://schemas.microsoft.com/office/drawing/2014/main" id="{CCF0CC56-D781-1C82-B11A-1670CF52C8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97785" y="1123435"/>
            <a:ext cx="9434923" cy="276999"/>
          </a:xfrm>
        </p:spPr>
        <p:txBody>
          <a:bodyPr/>
          <a:lstStyle/>
          <a:p>
            <a:pPr lvl="0"/>
            <a:r>
              <a:rPr lang="fr-FR" dirty="0"/>
              <a:t>Conférence / Table Ronde + horaire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FB56C-34D5-5548-6225-06D5DC6937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36"/>
          <a:stretch>
            <a:fillRect/>
          </a:stretch>
        </p:blipFill>
        <p:spPr>
          <a:xfrm>
            <a:off x="-277179" y="8120169"/>
            <a:ext cx="7772400" cy="320264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698610D-7CF0-E16A-2A0C-FFD80B0B495E}"/>
              </a:ext>
            </a:extLst>
          </p:cNvPr>
          <p:cNvSpPr txBox="1"/>
          <p:nvPr userDrawn="1"/>
        </p:nvSpPr>
        <p:spPr>
          <a:xfrm>
            <a:off x="482592" y="4884946"/>
            <a:ext cx="591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0" i="1" dirty="0">
                <a:solidFill>
                  <a:schemeClr val="bg1"/>
                </a:solidFill>
                <a:latin typeface="Montserrat" pitchFamily="2" charset="77"/>
              </a:rPr>
              <a:t>Jeudi 26 novembre 2026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BDB7D82-4E3F-7B89-C998-EA445E340620}"/>
              </a:ext>
            </a:extLst>
          </p:cNvPr>
          <p:cNvSpPr txBox="1"/>
          <p:nvPr userDrawn="1"/>
        </p:nvSpPr>
        <p:spPr>
          <a:xfrm>
            <a:off x="495071" y="5480189"/>
            <a:ext cx="5913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/>
                </a:solidFill>
                <a:latin typeface="Montserrat" pitchFamily="2" charset="77"/>
              </a:rPr>
              <a:t>Bienvenue !</a:t>
            </a:r>
          </a:p>
        </p:txBody>
      </p:sp>
      <p:grpSp>
        <p:nvGrpSpPr>
          <p:cNvPr id="51" name="object 12">
            <a:extLst>
              <a:ext uri="{FF2B5EF4-FFF2-40B4-BE49-F238E27FC236}">
                <a16:creationId xmlns:a16="http://schemas.microsoft.com/office/drawing/2014/main" id="{392D3A39-C448-5B36-FBF4-66509B6148B9}"/>
              </a:ext>
            </a:extLst>
          </p:cNvPr>
          <p:cNvGrpSpPr/>
          <p:nvPr userDrawn="1"/>
        </p:nvGrpSpPr>
        <p:grpSpPr>
          <a:xfrm>
            <a:off x="-5063925" y="-1040192"/>
            <a:ext cx="6607210" cy="8571414"/>
            <a:chOff x="559667" y="216832"/>
            <a:chExt cx="6607210" cy="8571414"/>
          </a:xfrm>
        </p:grpSpPr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C3F61DE6-AF74-96BA-D3A6-87D46294A3F7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6">
              <a:extLst>
                <a:ext uri="{FF2B5EF4-FFF2-40B4-BE49-F238E27FC236}">
                  <a16:creationId xmlns:a16="http://schemas.microsoft.com/office/drawing/2014/main" id="{D98B9DAD-5CD5-33EA-8F0C-5007F2ABE9B6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17">
              <a:extLst>
                <a:ext uri="{FF2B5EF4-FFF2-40B4-BE49-F238E27FC236}">
                  <a16:creationId xmlns:a16="http://schemas.microsoft.com/office/drawing/2014/main" id="{6C4B4FA9-E4C3-03B8-3D1B-313668AEABD0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18">
              <a:extLst>
                <a:ext uri="{FF2B5EF4-FFF2-40B4-BE49-F238E27FC236}">
                  <a16:creationId xmlns:a16="http://schemas.microsoft.com/office/drawing/2014/main" id="{82B9D28A-31FE-D81A-B346-5A96DC35F33A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19">
              <a:extLst>
                <a:ext uri="{FF2B5EF4-FFF2-40B4-BE49-F238E27FC236}">
                  <a16:creationId xmlns:a16="http://schemas.microsoft.com/office/drawing/2014/main" id="{E9C6F91F-AB6E-96BD-CBFD-8768417478AA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20">
              <a:extLst>
                <a:ext uri="{FF2B5EF4-FFF2-40B4-BE49-F238E27FC236}">
                  <a16:creationId xmlns:a16="http://schemas.microsoft.com/office/drawing/2014/main" id="{103DD07A-1FB6-D492-435A-CF5FC84ECE86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21">
              <a:extLst>
                <a:ext uri="{FF2B5EF4-FFF2-40B4-BE49-F238E27FC236}">
                  <a16:creationId xmlns:a16="http://schemas.microsoft.com/office/drawing/2014/main" id="{92772650-A73E-9667-F770-DF9854A2C4DB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22">
              <a:extLst>
                <a:ext uri="{FF2B5EF4-FFF2-40B4-BE49-F238E27FC236}">
                  <a16:creationId xmlns:a16="http://schemas.microsoft.com/office/drawing/2014/main" id="{374BA1B5-F405-1525-9B99-1441F8C234FA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3">
              <a:extLst>
                <a:ext uri="{FF2B5EF4-FFF2-40B4-BE49-F238E27FC236}">
                  <a16:creationId xmlns:a16="http://schemas.microsoft.com/office/drawing/2014/main" id="{F622F3DE-5716-CB50-8DF4-B627E1682285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4">
              <a:extLst>
                <a:ext uri="{FF2B5EF4-FFF2-40B4-BE49-F238E27FC236}">
                  <a16:creationId xmlns:a16="http://schemas.microsoft.com/office/drawing/2014/main" id="{7D473CB5-CDBE-5571-6E0C-A3706CA7A6C3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25">
              <a:extLst>
                <a:ext uri="{FF2B5EF4-FFF2-40B4-BE49-F238E27FC236}">
                  <a16:creationId xmlns:a16="http://schemas.microsoft.com/office/drawing/2014/main" id="{E4ADE014-FB06-EB0C-8982-B84B5BAD46AB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26">
              <a:extLst>
                <a:ext uri="{FF2B5EF4-FFF2-40B4-BE49-F238E27FC236}">
                  <a16:creationId xmlns:a16="http://schemas.microsoft.com/office/drawing/2014/main" id="{22FF9964-DDC3-8F00-767A-1AB6AFF1569A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27">
              <a:extLst>
                <a:ext uri="{FF2B5EF4-FFF2-40B4-BE49-F238E27FC236}">
                  <a16:creationId xmlns:a16="http://schemas.microsoft.com/office/drawing/2014/main" id="{E4B003EE-49EF-EEDF-F213-BD156AB6155C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28">
              <a:extLst>
                <a:ext uri="{FF2B5EF4-FFF2-40B4-BE49-F238E27FC236}">
                  <a16:creationId xmlns:a16="http://schemas.microsoft.com/office/drawing/2014/main" id="{1D60DE14-5A3F-A6D9-0BC7-68D29544C40A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29">
              <a:extLst>
                <a:ext uri="{FF2B5EF4-FFF2-40B4-BE49-F238E27FC236}">
                  <a16:creationId xmlns:a16="http://schemas.microsoft.com/office/drawing/2014/main" id="{85EF4486-038A-91A9-68E4-3084EC1C31FD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30">
              <a:extLst>
                <a:ext uri="{FF2B5EF4-FFF2-40B4-BE49-F238E27FC236}">
                  <a16:creationId xmlns:a16="http://schemas.microsoft.com/office/drawing/2014/main" id="{90A53AC0-E31E-7BC2-7044-A110B87095B0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1">
              <a:extLst>
                <a:ext uri="{FF2B5EF4-FFF2-40B4-BE49-F238E27FC236}">
                  <a16:creationId xmlns:a16="http://schemas.microsoft.com/office/drawing/2014/main" id="{CEACCCFD-8EF3-3FA0-0887-C7D6047286C2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2">
              <a:extLst>
                <a:ext uri="{FF2B5EF4-FFF2-40B4-BE49-F238E27FC236}">
                  <a16:creationId xmlns:a16="http://schemas.microsoft.com/office/drawing/2014/main" id="{3A02125E-87A5-A3F6-6955-7A58598F60A2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33">
              <a:extLst>
                <a:ext uri="{FF2B5EF4-FFF2-40B4-BE49-F238E27FC236}">
                  <a16:creationId xmlns:a16="http://schemas.microsoft.com/office/drawing/2014/main" id="{91D1D53C-1F25-E2EE-76C7-4D7EFD126B0B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34">
              <a:extLst>
                <a:ext uri="{FF2B5EF4-FFF2-40B4-BE49-F238E27FC236}">
                  <a16:creationId xmlns:a16="http://schemas.microsoft.com/office/drawing/2014/main" id="{B5EECF09-0317-E30E-7892-BF65D728F505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35">
              <a:extLst>
                <a:ext uri="{FF2B5EF4-FFF2-40B4-BE49-F238E27FC236}">
                  <a16:creationId xmlns:a16="http://schemas.microsoft.com/office/drawing/2014/main" id="{5375BBB0-B45F-7C72-2091-445A08A2FC1A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36">
              <a:extLst>
                <a:ext uri="{FF2B5EF4-FFF2-40B4-BE49-F238E27FC236}">
                  <a16:creationId xmlns:a16="http://schemas.microsoft.com/office/drawing/2014/main" id="{CA3EBB93-C003-B510-1BB6-7FB47BBF47FF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37">
              <a:extLst>
                <a:ext uri="{FF2B5EF4-FFF2-40B4-BE49-F238E27FC236}">
                  <a16:creationId xmlns:a16="http://schemas.microsoft.com/office/drawing/2014/main" id="{225DA3C3-6510-67A5-9D97-B4E63381CA32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id="{40F40DB9-A7F9-251C-0196-606A726EC454}"/>
              </a:ext>
            </a:extLst>
          </p:cNvPr>
          <p:cNvSpPr txBox="1"/>
          <p:nvPr userDrawn="1"/>
        </p:nvSpPr>
        <p:spPr>
          <a:xfrm>
            <a:off x="537015" y="6357499"/>
            <a:ext cx="591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0" i="1" dirty="0">
                <a:solidFill>
                  <a:schemeClr val="bg1"/>
                </a:solidFill>
                <a:latin typeface="Montserrat" pitchFamily="2" charset="77"/>
              </a:rPr>
              <a:t>Wifi : CAMPUS-visiteurs</a:t>
            </a:r>
          </a:p>
        </p:txBody>
      </p:sp>
      <p:sp>
        <p:nvSpPr>
          <p:cNvPr id="2" name="Espace réservé pour une image  37">
            <a:extLst>
              <a:ext uri="{FF2B5EF4-FFF2-40B4-BE49-F238E27FC236}">
                <a16:creationId xmlns:a16="http://schemas.microsoft.com/office/drawing/2014/main" id="{51AFEDCF-9810-7F7A-55FD-7CB0BB6022F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990781" y="5002100"/>
            <a:ext cx="2107858" cy="204639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Espace réservé pour une image  37">
            <a:extLst>
              <a:ext uri="{FF2B5EF4-FFF2-40B4-BE49-F238E27FC236}">
                <a16:creationId xmlns:a16="http://schemas.microsoft.com/office/drawing/2014/main" id="{35B5A573-54DD-3905-6B90-CF88FA16B1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2570342" y="4887083"/>
            <a:ext cx="2107858" cy="204639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pour une image  37">
            <a:extLst>
              <a:ext uri="{FF2B5EF4-FFF2-40B4-BE49-F238E27FC236}">
                <a16:creationId xmlns:a16="http://schemas.microsoft.com/office/drawing/2014/main" id="{FF24F713-05F6-4E66-0897-84BB089A311E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17049306" y="4994750"/>
            <a:ext cx="2107858" cy="204639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texte 41" descr="Prénom Nom">
            <a:extLst>
              <a:ext uri="{FF2B5EF4-FFF2-40B4-BE49-F238E27FC236}">
                <a16:creationId xmlns:a16="http://schemas.microsoft.com/office/drawing/2014/main" id="{D2F24605-B1DA-9E2F-9B59-73C5BDE4D2E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85029" y="7312155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36" name="Espace réservé du texte 41" descr="Prénom Nom">
            <a:extLst>
              <a:ext uri="{FF2B5EF4-FFF2-40B4-BE49-F238E27FC236}">
                <a16:creationId xmlns:a16="http://schemas.microsoft.com/office/drawing/2014/main" id="{B9896393-90BE-660D-EAE3-A49E8274A69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85029" y="7720636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37" name="Espace réservé du texte 41" descr="Prénom Nom">
            <a:extLst>
              <a:ext uri="{FF2B5EF4-FFF2-40B4-BE49-F238E27FC236}">
                <a16:creationId xmlns:a16="http://schemas.microsoft.com/office/drawing/2014/main" id="{7C5CE5D0-C8F8-A628-394F-2C0A6A7772E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688853" y="7285774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41" name="Espace réservé du texte 41" descr="Prénom Nom">
            <a:extLst>
              <a:ext uri="{FF2B5EF4-FFF2-40B4-BE49-F238E27FC236}">
                <a16:creationId xmlns:a16="http://schemas.microsoft.com/office/drawing/2014/main" id="{3C30BF1A-A3ED-42F2-9FC1-6B622E7724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688853" y="7694255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49" name="Espace réservé du texte 41" descr="Prénom Nom">
            <a:extLst>
              <a:ext uri="{FF2B5EF4-FFF2-40B4-BE49-F238E27FC236}">
                <a16:creationId xmlns:a16="http://schemas.microsoft.com/office/drawing/2014/main" id="{5DBF1A56-7615-CEB0-D45E-DA66F64668A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143553" y="7323667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75" name="Espace réservé du texte 41" descr="Prénom Nom">
            <a:extLst>
              <a:ext uri="{FF2B5EF4-FFF2-40B4-BE49-F238E27FC236}">
                <a16:creationId xmlns:a16="http://schemas.microsoft.com/office/drawing/2014/main" id="{9C02C5DA-2EE5-7D6A-1C58-7D9163D7AED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7143552" y="7753706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77" name="Espace réservé pour une image  37">
            <a:extLst>
              <a:ext uri="{FF2B5EF4-FFF2-40B4-BE49-F238E27FC236}">
                <a16:creationId xmlns:a16="http://schemas.microsoft.com/office/drawing/2014/main" id="{15997863-F481-B5BC-77E7-3F8CD72F2686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10357047" y="7733980"/>
            <a:ext cx="2107858" cy="204639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8" name="Espace réservé du texte 41" descr="Prénom Nom">
            <a:extLst>
              <a:ext uri="{FF2B5EF4-FFF2-40B4-BE49-F238E27FC236}">
                <a16:creationId xmlns:a16="http://schemas.microsoft.com/office/drawing/2014/main" id="{54EA16E3-034E-EF4F-1429-8AF9B094051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453287" y="10039007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79" name="Espace réservé du texte 41" descr="Prénom Nom">
            <a:extLst>
              <a:ext uri="{FF2B5EF4-FFF2-40B4-BE49-F238E27FC236}">
                <a16:creationId xmlns:a16="http://schemas.microsoft.com/office/drawing/2014/main" id="{651AC48C-B61D-59DD-14FA-5F6CB1984FE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453287" y="10455275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80" name="Espace réservé pour une image  37">
            <a:extLst>
              <a:ext uri="{FF2B5EF4-FFF2-40B4-BE49-F238E27FC236}">
                <a16:creationId xmlns:a16="http://schemas.microsoft.com/office/drawing/2014/main" id="{1ADF11DF-77AD-2F81-B6AF-FFDB4AD5DE40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14907986" y="7733980"/>
            <a:ext cx="2107858" cy="204639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1" name="Espace réservé du texte 41" descr="Prénom Nom">
            <a:extLst>
              <a:ext uri="{FF2B5EF4-FFF2-40B4-BE49-F238E27FC236}">
                <a16:creationId xmlns:a16="http://schemas.microsoft.com/office/drawing/2014/main" id="{6FC472D1-3C9E-981A-4316-344FCA963A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004226" y="10039007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82" name="Espace réservé du texte 41" descr="Prénom Nom">
            <a:extLst>
              <a:ext uri="{FF2B5EF4-FFF2-40B4-BE49-F238E27FC236}">
                <a16:creationId xmlns:a16="http://schemas.microsoft.com/office/drawing/2014/main" id="{AB6E15CA-8E4B-5C6B-DB4B-003620FCF72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5004226" y="10455275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</p:spTree>
    <p:extLst>
      <p:ext uri="{BB962C8B-B14F-4D97-AF65-F5344CB8AC3E}">
        <p14:creationId xmlns:p14="http://schemas.microsoft.com/office/powerpoint/2010/main" val="3037718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>
            <a:extLst>
              <a:ext uri="{FF2B5EF4-FFF2-40B4-BE49-F238E27FC236}">
                <a16:creationId xmlns:a16="http://schemas.microsoft.com/office/drawing/2014/main" id="{D727CE71-6490-9AA2-9F20-5FB456E6D06C}"/>
              </a:ext>
            </a:extLst>
          </p:cNvPr>
          <p:cNvSpPr/>
          <p:nvPr userDrawn="1"/>
        </p:nvSpPr>
        <p:spPr>
          <a:xfrm>
            <a:off x="0" y="-29868"/>
            <a:ext cx="7115649" cy="9818513"/>
          </a:xfrm>
          <a:custGeom>
            <a:avLst/>
            <a:gdLst/>
            <a:ahLst/>
            <a:cxnLst/>
            <a:rect l="l" t="t" r="r" b="b"/>
            <a:pathLst>
              <a:path w="6921500" h="11308715">
                <a:moveTo>
                  <a:pt x="6921255" y="0"/>
                </a:moveTo>
                <a:lnTo>
                  <a:pt x="0" y="0"/>
                </a:lnTo>
                <a:lnTo>
                  <a:pt x="0" y="11308556"/>
                </a:lnTo>
                <a:lnTo>
                  <a:pt x="6921255" y="11308556"/>
                </a:lnTo>
                <a:lnTo>
                  <a:pt x="6921255" y="0"/>
                </a:lnTo>
                <a:close/>
              </a:path>
            </a:pathLst>
          </a:custGeom>
          <a:solidFill>
            <a:srgbClr val="0D50C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41FC577A-791B-53D7-1A2F-79E796FE34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55" y="950425"/>
            <a:ext cx="4909260" cy="25695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C98596E-1B1B-8ECB-7668-132B3392F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317" y="34920"/>
            <a:ext cx="2569585" cy="2569585"/>
          </a:xfrm>
          <a:prstGeom prst="rect">
            <a:avLst/>
          </a:prstGeom>
        </p:spPr>
      </p:pic>
      <p:grpSp>
        <p:nvGrpSpPr>
          <p:cNvPr id="11" name="object 12">
            <a:extLst>
              <a:ext uri="{FF2B5EF4-FFF2-40B4-BE49-F238E27FC236}">
                <a16:creationId xmlns:a16="http://schemas.microsoft.com/office/drawing/2014/main" id="{F9DB6DF5-ED37-94E9-7F6B-2F68C8ADBAB0}"/>
              </a:ext>
            </a:extLst>
          </p:cNvPr>
          <p:cNvGrpSpPr/>
          <p:nvPr userDrawn="1"/>
        </p:nvGrpSpPr>
        <p:grpSpPr>
          <a:xfrm>
            <a:off x="-198839" y="3975063"/>
            <a:ext cx="6607210" cy="8571414"/>
            <a:chOff x="559667" y="216832"/>
            <a:chExt cx="6607210" cy="8571414"/>
          </a:xfrm>
        </p:grpSpPr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EBE7E6D2-7B38-1A88-98C9-634DDE2F7E78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6">
              <a:extLst>
                <a:ext uri="{FF2B5EF4-FFF2-40B4-BE49-F238E27FC236}">
                  <a16:creationId xmlns:a16="http://schemas.microsoft.com/office/drawing/2014/main" id="{AF554476-2A99-3557-4034-D526F449D641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7">
              <a:extLst>
                <a:ext uri="{FF2B5EF4-FFF2-40B4-BE49-F238E27FC236}">
                  <a16:creationId xmlns:a16="http://schemas.microsoft.com/office/drawing/2014/main" id="{5D6C5D23-C080-398A-B13B-B8AFB3764E4F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8">
              <a:extLst>
                <a:ext uri="{FF2B5EF4-FFF2-40B4-BE49-F238E27FC236}">
                  <a16:creationId xmlns:a16="http://schemas.microsoft.com/office/drawing/2014/main" id="{1BE5493E-66CE-B5C5-3186-14B13DA6BC01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9">
              <a:extLst>
                <a:ext uri="{FF2B5EF4-FFF2-40B4-BE49-F238E27FC236}">
                  <a16:creationId xmlns:a16="http://schemas.microsoft.com/office/drawing/2014/main" id="{CD04A422-361C-8D0C-7CA5-9A441D272738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0">
              <a:extLst>
                <a:ext uri="{FF2B5EF4-FFF2-40B4-BE49-F238E27FC236}">
                  <a16:creationId xmlns:a16="http://schemas.microsoft.com/office/drawing/2014/main" id="{40EA9EE1-18C2-464B-6843-B109871B3739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1">
              <a:extLst>
                <a:ext uri="{FF2B5EF4-FFF2-40B4-BE49-F238E27FC236}">
                  <a16:creationId xmlns:a16="http://schemas.microsoft.com/office/drawing/2014/main" id="{66D759C9-0699-7885-2C11-7C60E551A114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2">
              <a:extLst>
                <a:ext uri="{FF2B5EF4-FFF2-40B4-BE49-F238E27FC236}">
                  <a16:creationId xmlns:a16="http://schemas.microsoft.com/office/drawing/2014/main" id="{97F09C3C-D059-78C0-245E-09D885BA00AE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3">
              <a:extLst>
                <a:ext uri="{FF2B5EF4-FFF2-40B4-BE49-F238E27FC236}">
                  <a16:creationId xmlns:a16="http://schemas.microsoft.com/office/drawing/2014/main" id="{C525CC56-FC74-F1D2-B7FB-53C3542CD619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4">
              <a:extLst>
                <a:ext uri="{FF2B5EF4-FFF2-40B4-BE49-F238E27FC236}">
                  <a16:creationId xmlns:a16="http://schemas.microsoft.com/office/drawing/2014/main" id="{4386EB26-68C4-B6F6-0795-412D620E4D78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5">
              <a:extLst>
                <a:ext uri="{FF2B5EF4-FFF2-40B4-BE49-F238E27FC236}">
                  <a16:creationId xmlns:a16="http://schemas.microsoft.com/office/drawing/2014/main" id="{3BE197CF-9125-59DF-2A90-DDB74FC86E1D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6">
              <a:extLst>
                <a:ext uri="{FF2B5EF4-FFF2-40B4-BE49-F238E27FC236}">
                  <a16:creationId xmlns:a16="http://schemas.microsoft.com/office/drawing/2014/main" id="{4FDF6FE0-C4F2-0A1F-1090-0BCCD3D38374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7">
              <a:extLst>
                <a:ext uri="{FF2B5EF4-FFF2-40B4-BE49-F238E27FC236}">
                  <a16:creationId xmlns:a16="http://schemas.microsoft.com/office/drawing/2014/main" id="{1AE78ACC-F51D-A529-2DF3-9F585F4D71D6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8">
              <a:extLst>
                <a:ext uri="{FF2B5EF4-FFF2-40B4-BE49-F238E27FC236}">
                  <a16:creationId xmlns:a16="http://schemas.microsoft.com/office/drawing/2014/main" id="{061DB3AB-498F-C055-F2CF-40BDCFCC7E35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9">
              <a:extLst>
                <a:ext uri="{FF2B5EF4-FFF2-40B4-BE49-F238E27FC236}">
                  <a16:creationId xmlns:a16="http://schemas.microsoft.com/office/drawing/2014/main" id="{063A1864-F996-7EEC-0324-F83158273E72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30">
              <a:extLst>
                <a:ext uri="{FF2B5EF4-FFF2-40B4-BE49-F238E27FC236}">
                  <a16:creationId xmlns:a16="http://schemas.microsoft.com/office/drawing/2014/main" id="{67ACA7FF-8129-7A0B-8C39-1654A4508BDD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31">
              <a:extLst>
                <a:ext uri="{FF2B5EF4-FFF2-40B4-BE49-F238E27FC236}">
                  <a16:creationId xmlns:a16="http://schemas.microsoft.com/office/drawing/2014/main" id="{40BA5EEE-90D9-012C-C764-50F1905CE189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2">
              <a:extLst>
                <a:ext uri="{FF2B5EF4-FFF2-40B4-BE49-F238E27FC236}">
                  <a16:creationId xmlns:a16="http://schemas.microsoft.com/office/drawing/2014/main" id="{B392A9FC-D14A-9977-C728-C52F52BAA717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3">
              <a:extLst>
                <a:ext uri="{FF2B5EF4-FFF2-40B4-BE49-F238E27FC236}">
                  <a16:creationId xmlns:a16="http://schemas.microsoft.com/office/drawing/2014/main" id="{48DD6E30-BCD8-2B1F-9DF9-C43E871597F3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4">
              <a:extLst>
                <a:ext uri="{FF2B5EF4-FFF2-40B4-BE49-F238E27FC236}">
                  <a16:creationId xmlns:a16="http://schemas.microsoft.com/office/drawing/2014/main" id="{E6CF89C9-7DFA-482D-2FA3-E4090BFCB66F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5">
              <a:extLst>
                <a:ext uri="{FF2B5EF4-FFF2-40B4-BE49-F238E27FC236}">
                  <a16:creationId xmlns:a16="http://schemas.microsoft.com/office/drawing/2014/main" id="{86C59FAF-3A9F-9196-E85D-CEEF4DC48AD4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6">
              <a:extLst>
                <a:ext uri="{FF2B5EF4-FFF2-40B4-BE49-F238E27FC236}">
                  <a16:creationId xmlns:a16="http://schemas.microsoft.com/office/drawing/2014/main" id="{4F568EC6-D977-F011-F947-C62B2AFBE38A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7">
              <a:extLst>
                <a:ext uri="{FF2B5EF4-FFF2-40B4-BE49-F238E27FC236}">
                  <a16:creationId xmlns:a16="http://schemas.microsoft.com/office/drawing/2014/main" id="{ADE7B88F-4CE3-84A9-CFDB-3128C4367F00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Titre 42">
            <a:extLst>
              <a:ext uri="{FF2B5EF4-FFF2-40B4-BE49-F238E27FC236}">
                <a16:creationId xmlns:a16="http://schemas.microsoft.com/office/drawing/2014/main" id="{A7F6A017-EEA7-8724-AC08-D1C2AA99B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7785" y="1719465"/>
            <a:ext cx="10023603" cy="2185987"/>
          </a:xfrm>
          <a:prstGeom prst="rect">
            <a:avLst/>
          </a:prstGeom>
        </p:spPr>
        <p:txBody>
          <a:bodyPr/>
          <a:lstStyle>
            <a:lvl1pPr>
              <a:defRPr sz="4800" b="1">
                <a:latin typeface="Montserrat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50" name="Espace réservé du texte 49">
            <a:extLst>
              <a:ext uri="{FF2B5EF4-FFF2-40B4-BE49-F238E27FC236}">
                <a16:creationId xmlns:a16="http://schemas.microsoft.com/office/drawing/2014/main" id="{CCF0CC56-D781-1C82-B11A-1670CF52C8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97785" y="1123435"/>
            <a:ext cx="9434923" cy="276999"/>
          </a:xfrm>
        </p:spPr>
        <p:txBody>
          <a:bodyPr/>
          <a:lstStyle/>
          <a:p>
            <a:pPr lvl="0"/>
            <a:r>
              <a:rPr lang="fr-FR" dirty="0"/>
              <a:t>Conférence / Table Ronde + horaire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FB56C-34D5-5548-6225-06D5DC6937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36"/>
          <a:stretch>
            <a:fillRect/>
          </a:stretch>
        </p:blipFill>
        <p:spPr>
          <a:xfrm>
            <a:off x="-277179" y="8120169"/>
            <a:ext cx="7772400" cy="320264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698610D-7CF0-E16A-2A0C-FFD80B0B495E}"/>
              </a:ext>
            </a:extLst>
          </p:cNvPr>
          <p:cNvSpPr txBox="1"/>
          <p:nvPr userDrawn="1"/>
        </p:nvSpPr>
        <p:spPr>
          <a:xfrm>
            <a:off x="482592" y="4884946"/>
            <a:ext cx="591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0" i="1" dirty="0">
                <a:solidFill>
                  <a:schemeClr val="bg1"/>
                </a:solidFill>
                <a:latin typeface="Montserrat" pitchFamily="2" charset="77"/>
              </a:rPr>
              <a:t>Jeudi 26 novembre 2026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BDB7D82-4E3F-7B89-C998-EA445E340620}"/>
              </a:ext>
            </a:extLst>
          </p:cNvPr>
          <p:cNvSpPr txBox="1"/>
          <p:nvPr userDrawn="1"/>
        </p:nvSpPr>
        <p:spPr>
          <a:xfrm>
            <a:off x="495071" y="5480189"/>
            <a:ext cx="5913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/>
                </a:solidFill>
                <a:latin typeface="Montserrat" pitchFamily="2" charset="77"/>
              </a:rPr>
              <a:t>Bienvenue !</a:t>
            </a:r>
          </a:p>
        </p:txBody>
      </p:sp>
      <p:grpSp>
        <p:nvGrpSpPr>
          <p:cNvPr id="51" name="object 12">
            <a:extLst>
              <a:ext uri="{FF2B5EF4-FFF2-40B4-BE49-F238E27FC236}">
                <a16:creationId xmlns:a16="http://schemas.microsoft.com/office/drawing/2014/main" id="{392D3A39-C448-5B36-FBF4-66509B6148B9}"/>
              </a:ext>
            </a:extLst>
          </p:cNvPr>
          <p:cNvGrpSpPr/>
          <p:nvPr userDrawn="1"/>
        </p:nvGrpSpPr>
        <p:grpSpPr>
          <a:xfrm>
            <a:off x="-5080237" y="2737936"/>
            <a:ext cx="6607210" cy="8571414"/>
            <a:chOff x="559667" y="216832"/>
            <a:chExt cx="6607210" cy="8571414"/>
          </a:xfrm>
        </p:grpSpPr>
        <p:sp>
          <p:nvSpPr>
            <p:cNvPr id="52" name="object 15">
              <a:extLst>
                <a:ext uri="{FF2B5EF4-FFF2-40B4-BE49-F238E27FC236}">
                  <a16:creationId xmlns:a16="http://schemas.microsoft.com/office/drawing/2014/main" id="{C3F61DE6-AF74-96BA-D3A6-87D46294A3F7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6">
              <a:extLst>
                <a:ext uri="{FF2B5EF4-FFF2-40B4-BE49-F238E27FC236}">
                  <a16:creationId xmlns:a16="http://schemas.microsoft.com/office/drawing/2014/main" id="{D98B9DAD-5CD5-33EA-8F0C-5007F2ABE9B6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17">
              <a:extLst>
                <a:ext uri="{FF2B5EF4-FFF2-40B4-BE49-F238E27FC236}">
                  <a16:creationId xmlns:a16="http://schemas.microsoft.com/office/drawing/2014/main" id="{6C4B4FA9-E4C3-03B8-3D1B-313668AEABD0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5" name="object 18">
              <a:extLst>
                <a:ext uri="{FF2B5EF4-FFF2-40B4-BE49-F238E27FC236}">
                  <a16:creationId xmlns:a16="http://schemas.microsoft.com/office/drawing/2014/main" id="{82B9D28A-31FE-D81A-B346-5A96DC35F33A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19">
              <a:extLst>
                <a:ext uri="{FF2B5EF4-FFF2-40B4-BE49-F238E27FC236}">
                  <a16:creationId xmlns:a16="http://schemas.microsoft.com/office/drawing/2014/main" id="{E9C6F91F-AB6E-96BD-CBFD-8768417478AA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20">
              <a:extLst>
                <a:ext uri="{FF2B5EF4-FFF2-40B4-BE49-F238E27FC236}">
                  <a16:creationId xmlns:a16="http://schemas.microsoft.com/office/drawing/2014/main" id="{103DD07A-1FB6-D492-435A-CF5FC84ECE86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21">
              <a:extLst>
                <a:ext uri="{FF2B5EF4-FFF2-40B4-BE49-F238E27FC236}">
                  <a16:creationId xmlns:a16="http://schemas.microsoft.com/office/drawing/2014/main" id="{92772650-A73E-9667-F770-DF9854A2C4DB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22">
              <a:extLst>
                <a:ext uri="{FF2B5EF4-FFF2-40B4-BE49-F238E27FC236}">
                  <a16:creationId xmlns:a16="http://schemas.microsoft.com/office/drawing/2014/main" id="{374BA1B5-F405-1525-9B99-1441F8C234FA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3">
              <a:extLst>
                <a:ext uri="{FF2B5EF4-FFF2-40B4-BE49-F238E27FC236}">
                  <a16:creationId xmlns:a16="http://schemas.microsoft.com/office/drawing/2014/main" id="{F622F3DE-5716-CB50-8DF4-B627E1682285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4">
              <a:extLst>
                <a:ext uri="{FF2B5EF4-FFF2-40B4-BE49-F238E27FC236}">
                  <a16:creationId xmlns:a16="http://schemas.microsoft.com/office/drawing/2014/main" id="{7D473CB5-CDBE-5571-6E0C-A3706CA7A6C3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25">
              <a:extLst>
                <a:ext uri="{FF2B5EF4-FFF2-40B4-BE49-F238E27FC236}">
                  <a16:creationId xmlns:a16="http://schemas.microsoft.com/office/drawing/2014/main" id="{E4ADE014-FB06-EB0C-8982-B84B5BAD46AB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26">
              <a:extLst>
                <a:ext uri="{FF2B5EF4-FFF2-40B4-BE49-F238E27FC236}">
                  <a16:creationId xmlns:a16="http://schemas.microsoft.com/office/drawing/2014/main" id="{22FF9964-DDC3-8F00-767A-1AB6AFF1569A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27">
              <a:extLst>
                <a:ext uri="{FF2B5EF4-FFF2-40B4-BE49-F238E27FC236}">
                  <a16:creationId xmlns:a16="http://schemas.microsoft.com/office/drawing/2014/main" id="{E4B003EE-49EF-EEDF-F213-BD156AB6155C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28">
              <a:extLst>
                <a:ext uri="{FF2B5EF4-FFF2-40B4-BE49-F238E27FC236}">
                  <a16:creationId xmlns:a16="http://schemas.microsoft.com/office/drawing/2014/main" id="{1D60DE14-5A3F-A6D9-0BC7-68D29544C40A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29">
              <a:extLst>
                <a:ext uri="{FF2B5EF4-FFF2-40B4-BE49-F238E27FC236}">
                  <a16:creationId xmlns:a16="http://schemas.microsoft.com/office/drawing/2014/main" id="{85EF4486-038A-91A9-68E4-3084EC1C31FD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30">
              <a:extLst>
                <a:ext uri="{FF2B5EF4-FFF2-40B4-BE49-F238E27FC236}">
                  <a16:creationId xmlns:a16="http://schemas.microsoft.com/office/drawing/2014/main" id="{90A53AC0-E31E-7BC2-7044-A110B87095B0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1">
              <a:extLst>
                <a:ext uri="{FF2B5EF4-FFF2-40B4-BE49-F238E27FC236}">
                  <a16:creationId xmlns:a16="http://schemas.microsoft.com/office/drawing/2014/main" id="{CEACCCFD-8EF3-3FA0-0887-C7D6047286C2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2">
              <a:extLst>
                <a:ext uri="{FF2B5EF4-FFF2-40B4-BE49-F238E27FC236}">
                  <a16:creationId xmlns:a16="http://schemas.microsoft.com/office/drawing/2014/main" id="{3A02125E-87A5-A3F6-6955-7A58598F60A2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33">
              <a:extLst>
                <a:ext uri="{FF2B5EF4-FFF2-40B4-BE49-F238E27FC236}">
                  <a16:creationId xmlns:a16="http://schemas.microsoft.com/office/drawing/2014/main" id="{91D1D53C-1F25-E2EE-76C7-4D7EFD126B0B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34">
              <a:extLst>
                <a:ext uri="{FF2B5EF4-FFF2-40B4-BE49-F238E27FC236}">
                  <a16:creationId xmlns:a16="http://schemas.microsoft.com/office/drawing/2014/main" id="{B5EECF09-0317-E30E-7892-BF65D728F505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35">
              <a:extLst>
                <a:ext uri="{FF2B5EF4-FFF2-40B4-BE49-F238E27FC236}">
                  <a16:creationId xmlns:a16="http://schemas.microsoft.com/office/drawing/2014/main" id="{5375BBB0-B45F-7C72-2091-445A08A2FC1A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36">
              <a:extLst>
                <a:ext uri="{FF2B5EF4-FFF2-40B4-BE49-F238E27FC236}">
                  <a16:creationId xmlns:a16="http://schemas.microsoft.com/office/drawing/2014/main" id="{CA3EBB93-C003-B510-1BB6-7FB47BBF47FF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37">
              <a:extLst>
                <a:ext uri="{FF2B5EF4-FFF2-40B4-BE49-F238E27FC236}">
                  <a16:creationId xmlns:a16="http://schemas.microsoft.com/office/drawing/2014/main" id="{225DA3C3-6510-67A5-9D97-B4E63381CA32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id="{40F40DB9-A7F9-251C-0196-606A726EC454}"/>
              </a:ext>
            </a:extLst>
          </p:cNvPr>
          <p:cNvSpPr txBox="1"/>
          <p:nvPr userDrawn="1"/>
        </p:nvSpPr>
        <p:spPr>
          <a:xfrm>
            <a:off x="537015" y="6357499"/>
            <a:ext cx="591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0" i="1" dirty="0">
                <a:solidFill>
                  <a:schemeClr val="bg1"/>
                </a:solidFill>
                <a:latin typeface="Montserrat" pitchFamily="2" charset="77"/>
              </a:rPr>
              <a:t>Wifi : CAMPUS-visiteurs</a:t>
            </a:r>
          </a:p>
        </p:txBody>
      </p:sp>
      <p:sp>
        <p:nvSpPr>
          <p:cNvPr id="2" name="Espace réservé pour une image  37">
            <a:extLst>
              <a:ext uri="{FF2B5EF4-FFF2-40B4-BE49-F238E27FC236}">
                <a16:creationId xmlns:a16="http://schemas.microsoft.com/office/drawing/2014/main" id="{75FFB6FD-4C8B-B886-549F-B0539A0992B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928479" y="4995197"/>
            <a:ext cx="1708637" cy="165881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texte 41" descr="Prénom Nom">
            <a:extLst>
              <a:ext uri="{FF2B5EF4-FFF2-40B4-BE49-F238E27FC236}">
                <a16:creationId xmlns:a16="http://schemas.microsoft.com/office/drawing/2014/main" id="{5C3E70DB-06E9-4945-77CC-60311D4307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950990" y="5321888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36" name="Espace réservé du texte 41" descr="Prénom Nom">
            <a:extLst>
              <a:ext uri="{FF2B5EF4-FFF2-40B4-BE49-F238E27FC236}">
                <a16:creationId xmlns:a16="http://schemas.microsoft.com/office/drawing/2014/main" id="{C3BE02DC-D2CF-F526-6CE5-30EF97C6899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966411" y="5834111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83" name="Espace réservé pour une image  37">
            <a:extLst>
              <a:ext uri="{FF2B5EF4-FFF2-40B4-BE49-F238E27FC236}">
                <a16:creationId xmlns:a16="http://schemas.microsoft.com/office/drawing/2014/main" id="{8BBE8897-58CF-E4DE-3BC9-6A6B8572FF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4105675" y="5008613"/>
            <a:ext cx="1708637" cy="165881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4" name="Espace réservé du texte 41" descr="Prénom Nom">
            <a:extLst>
              <a:ext uri="{FF2B5EF4-FFF2-40B4-BE49-F238E27FC236}">
                <a16:creationId xmlns:a16="http://schemas.microsoft.com/office/drawing/2014/main" id="{29B6D21F-1295-CC16-213D-F93438F2E8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128186" y="5335304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85" name="Espace réservé du texte 41" descr="Prénom Nom">
            <a:extLst>
              <a:ext uri="{FF2B5EF4-FFF2-40B4-BE49-F238E27FC236}">
                <a16:creationId xmlns:a16="http://schemas.microsoft.com/office/drawing/2014/main" id="{03F71CDA-C3A7-9159-726B-83E633360D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143607" y="5847527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86" name="Espace réservé pour une image  37">
            <a:extLst>
              <a:ext uri="{FF2B5EF4-FFF2-40B4-BE49-F238E27FC236}">
                <a16:creationId xmlns:a16="http://schemas.microsoft.com/office/drawing/2014/main" id="{ED1A44E2-BA79-DDAD-3648-699C42B2D679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950251" y="7220614"/>
            <a:ext cx="1708637" cy="165881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7" name="Espace réservé du texte 41" descr="Prénom Nom">
            <a:extLst>
              <a:ext uri="{FF2B5EF4-FFF2-40B4-BE49-F238E27FC236}">
                <a16:creationId xmlns:a16="http://schemas.microsoft.com/office/drawing/2014/main" id="{37C9DC21-AC12-E79C-660C-241EED32E2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2762" y="7547305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88" name="Espace réservé du texte 41" descr="Prénom Nom">
            <a:extLst>
              <a:ext uri="{FF2B5EF4-FFF2-40B4-BE49-F238E27FC236}">
                <a16:creationId xmlns:a16="http://schemas.microsoft.com/office/drawing/2014/main" id="{7FCF3987-C5D6-6564-4A8C-0F10B72286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988183" y="8059528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89" name="Espace réservé pour une image  37">
            <a:extLst>
              <a:ext uri="{FF2B5EF4-FFF2-40B4-BE49-F238E27FC236}">
                <a16:creationId xmlns:a16="http://schemas.microsoft.com/office/drawing/2014/main" id="{C9D69950-EEF3-CADE-7753-C3D3BF87508A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14158177" y="7179127"/>
            <a:ext cx="1708637" cy="165881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0" name="Espace réservé du texte 41" descr="Prénom Nom">
            <a:extLst>
              <a:ext uri="{FF2B5EF4-FFF2-40B4-BE49-F238E27FC236}">
                <a16:creationId xmlns:a16="http://schemas.microsoft.com/office/drawing/2014/main" id="{2B8C1DEA-36BC-0312-162B-BE2B73978B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180688" y="7505818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91" name="Espace réservé du texte 41" descr="Prénom Nom">
            <a:extLst>
              <a:ext uri="{FF2B5EF4-FFF2-40B4-BE49-F238E27FC236}">
                <a16:creationId xmlns:a16="http://schemas.microsoft.com/office/drawing/2014/main" id="{56E2F715-FB26-23B0-6666-62D723F9B5C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6196109" y="8018041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92" name="Espace réservé pour une image  37">
            <a:extLst>
              <a:ext uri="{FF2B5EF4-FFF2-40B4-BE49-F238E27FC236}">
                <a16:creationId xmlns:a16="http://schemas.microsoft.com/office/drawing/2014/main" id="{6003A280-B3BA-CA9E-626D-B5C5F65E7313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7950251" y="9317309"/>
            <a:ext cx="1708637" cy="165881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3" name="Espace réservé du texte 41" descr="Prénom Nom">
            <a:extLst>
              <a:ext uri="{FF2B5EF4-FFF2-40B4-BE49-F238E27FC236}">
                <a16:creationId xmlns:a16="http://schemas.microsoft.com/office/drawing/2014/main" id="{BDDFB797-222D-FB6C-5DA7-6DB7BE21BB5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972762" y="9644000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94" name="Espace réservé du texte 41" descr="Prénom Nom">
            <a:extLst>
              <a:ext uri="{FF2B5EF4-FFF2-40B4-BE49-F238E27FC236}">
                <a16:creationId xmlns:a16="http://schemas.microsoft.com/office/drawing/2014/main" id="{11133B60-4E4C-7D9D-CF6D-4F46DFF54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988183" y="10156223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  <p:sp>
        <p:nvSpPr>
          <p:cNvPr id="95" name="Espace réservé pour une image  37">
            <a:extLst>
              <a:ext uri="{FF2B5EF4-FFF2-40B4-BE49-F238E27FC236}">
                <a16:creationId xmlns:a16="http://schemas.microsoft.com/office/drawing/2014/main" id="{EB0F242D-82E5-4A08-D62B-A5997369DE2C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14251487" y="9184977"/>
            <a:ext cx="1708637" cy="1658814"/>
          </a:xfrm>
          <a:prstGeom prst="ellipse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6" name="Espace réservé du texte 41" descr="Prénom Nom">
            <a:extLst>
              <a:ext uri="{FF2B5EF4-FFF2-40B4-BE49-F238E27FC236}">
                <a16:creationId xmlns:a16="http://schemas.microsoft.com/office/drawing/2014/main" id="{FDEF8A44-E41D-61A7-CB9A-F329641AC07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6273998" y="9511668"/>
            <a:ext cx="1919363" cy="293815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Prénom &amp; Nom</a:t>
            </a:r>
          </a:p>
        </p:txBody>
      </p:sp>
      <p:sp>
        <p:nvSpPr>
          <p:cNvPr id="97" name="Espace réservé du texte 41" descr="Prénom Nom">
            <a:extLst>
              <a:ext uri="{FF2B5EF4-FFF2-40B4-BE49-F238E27FC236}">
                <a16:creationId xmlns:a16="http://schemas.microsoft.com/office/drawing/2014/main" id="{E7FE922F-BBF3-2DC8-B326-182E740E64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6289419" y="10023891"/>
            <a:ext cx="1919363" cy="293814"/>
          </a:xfrm>
        </p:spPr>
        <p:txBody>
          <a:bodyPr/>
          <a:lstStyle>
            <a:lvl1pPr algn="ctr">
              <a:defRPr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Entreprise</a:t>
            </a:r>
          </a:p>
        </p:txBody>
      </p:sp>
    </p:spTree>
    <p:extLst>
      <p:ext uri="{BB962C8B-B14F-4D97-AF65-F5344CB8AC3E}">
        <p14:creationId xmlns:p14="http://schemas.microsoft.com/office/powerpoint/2010/main" val="2823714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40107" y="930275"/>
            <a:ext cx="14222143" cy="829944"/>
          </a:xfrm>
          <a:prstGeom prst="rect">
            <a:avLst/>
          </a:prstGeom>
        </p:spPr>
        <p:txBody>
          <a:bodyPr lIns="0" tIns="0" rIns="0" bIns="0"/>
          <a:lstStyle>
            <a:lvl1pPr>
              <a:defRPr sz="5250" b="1" i="0">
                <a:solidFill>
                  <a:srgbClr val="0D0DB5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33757" y="2270861"/>
            <a:ext cx="18093690" cy="7464171"/>
          </a:xfrm>
        </p:spPr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7" name="bg object 16">
            <a:extLst>
              <a:ext uri="{FF2B5EF4-FFF2-40B4-BE49-F238E27FC236}">
                <a16:creationId xmlns:a16="http://schemas.microsoft.com/office/drawing/2014/main" id="{C984387C-8B73-69CC-8080-5D316DB6808B}"/>
              </a:ext>
            </a:extLst>
          </p:cNvPr>
          <p:cNvSpPr/>
          <p:nvPr userDrawn="1"/>
        </p:nvSpPr>
        <p:spPr>
          <a:xfrm>
            <a:off x="0" y="10065320"/>
            <a:ext cx="20104100" cy="1244029"/>
          </a:xfrm>
          <a:custGeom>
            <a:avLst/>
            <a:gdLst/>
            <a:ahLst/>
            <a:cxnLst/>
            <a:rect l="l" t="t" r="r" b="b"/>
            <a:pathLst>
              <a:path w="6921500" h="11308715">
                <a:moveTo>
                  <a:pt x="6921255" y="0"/>
                </a:moveTo>
                <a:lnTo>
                  <a:pt x="0" y="0"/>
                </a:lnTo>
                <a:lnTo>
                  <a:pt x="0" y="11308556"/>
                </a:lnTo>
                <a:lnTo>
                  <a:pt x="6921255" y="11308556"/>
                </a:lnTo>
                <a:lnTo>
                  <a:pt x="6921255" y="0"/>
                </a:lnTo>
                <a:close/>
              </a:path>
            </a:pathLst>
          </a:custGeom>
          <a:solidFill>
            <a:srgbClr val="0D50C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1897E81B-2077-FE33-BDB0-CA2EDD3A96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" y="10186458"/>
            <a:ext cx="1913877" cy="10017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27C465-47E0-D906-29C5-C1220B8F3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1956" y="9407336"/>
            <a:ext cx="1913878" cy="1913878"/>
          </a:xfrm>
          <a:prstGeom prst="rect">
            <a:avLst/>
          </a:prstGeom>
        </p:spPr>
      </p:pic>
      <p:grpSp>
        <p:nvGrpSpPr>
          <p:cNvPr id="10" name="object 12">
            <a:extLst>
              <a:ext uri="{FF2B5EF4-FFF2-40B4-BE49-F238E27FC236}">
                <a16:creationId xmlns:a16="http://schemas.microsoft.com/office/drawing/2014/main" id="{0712AC04-5966-84E0-C6EA-59D8AFC3E7E0}"/>
              </a:ext>
            </a:extLst>
          </p:cNvPr>
          <p:cNvGrpSpPr/>
          <p:nvPr userDrawn="1"/>
        </p:nvGrpSpPr>
        <p:grpSpPr>
          <a:xfrm>
            <a:off x="1281122" y="10093226"/>
            <a:ext cx="6607210" cy="8571414"/>
            <a:chOff x="559667" y="216832"/>
            <a:chExt cx="6607210" cy="8571414"/>
          </a:xfrm>
        </p:grpSpPr>
        <p:sp>
          <p:nvSpPr>
            <p:cNvPr id="11" name="object 15">
              <a:extLst>
                <a:ext uri="{FF2B5EF4-FFF2-40B4-BE49-F238E27FC236}">
                  <a16:creationId xmlns:a16="http://schemas.microsoft.com/office/drawing/2014/main" id="{24E40BDF-D1D5-B48F-3F56-38DA7EED44E6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6">
              <a:extLst>
                <a:ext uri="{FF2B5EF4-FFF2-40B4-BE49-F238E27FC236}">
                  <a16:creationId xmlns:a16="http://schemas.microsoft.com/office/drawing/2014/main" id="{B176E6E6-0361-792C-4860-A130B83E715D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7EC79099-5278-73B1-43E7-F0E3D5580254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DFCA5138-98F1-0370-0B41-50E80CE6C038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9">
              <a:extLst>
                <a:ext uri="{FF2B5EF4-FFF2-40B4-BE49-F238E27FC236}">
                  <a16:creationId xmlns:a16="http://schemas.microsoft.com/office/drawing/2014/main" id="{4C8E0EDF-2413-70CD-3B47-F7D865607BF6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20">
              <a:extLst>
                <a:ext uri="{FF2B5EF4-FFF2-40B4-BE49-F238E27FC236}">
                  <a16:creationId xmlns:a16="http://schemas.microsoft.com/office/drawing/2014/main" id="{AB72F9DB-F59B-E593-CE71-C1BC5932144F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1">
              <a:extLst>
                <a:ext uri="{FF2B5EF4-FFF2-40B4-BE49-F238E27FC236}">
                  <a16:creationId xmlns:a16="http://schemas.microsoft.com/office/drawing/2014/main" id="{8C28FD63-BCDA-FBB8-2ABF-633AE9BA2F08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2">
              <a:extLst>
                <a:ext uri="{FF2B5EF4-FFF2-40B4-BE49-F238E27FC236}">
                  <a16:creationId xmlns:a16="http://schemas.microsoft.com/office/drawing/2014/main" id="{D86AA576-E759-A9A9-D459-7B831425F5CA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3">
              <a:extLst>
                <a:ext uri="{FF2B5EF4-FFF2-40B4-BE49-F238E27FC236}">
                  <a16:creationId xmlns:a16="http://schemas.microsoft.com/office/drawing/2014/main" id="{7A7E5566-C7B6-2F2C-0978-3DB8579132AB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4">
              <a:extLst>
                <a:ext uri="{FF2B5EF4-FFF2-40B4-BE49-F238E27FC236}">
                  <a16:creationId xmlns:a16="http://schemas.microsoft.com/office/drawing/2014/main" id="{283324ED-1497-45A7-071A-2F4ED8EF344E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5">
              <a:extLst>
                <a:ext uri="{FF2B5EF4-FFF2-40B4-BE49-F238E27FC236}">
                  <a16:creationId xmlns:a16="http://schemas.microsoft.com/office/drawing/2014/main" id="{E4618711-F11F-93E9-F97D-AE202F2D6ED5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6">
              <a:extLst>
                <a:ext uri="{FF2B5EF4-FFF2-40B4-BE49-F238E27FC236}">
                  <a16:creationId xmlns:a16="http://schemas.microsoft.com/office/drawing/2014/main" id="{66E2649E-3EA3-7192-FD79-ED8EFE27FF9A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7">
              <a:extLst>
                <a:ext uri="{FF2B5EF4-FFF2-40B4-BE49-F238E27FC236}">
                  <a16:creationId xmlns:a16="http://schemas.microsoft.com/office/drawing/2014/main" id="{B91CF586-1A26-6430-2DD1-47F54AE0020C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8">
              <a:extLst>
                <a:ext uri="{FF2B5EF4-FFF2-40B4-BE49-F238E27FC236}">
                  <a16:creationId xmlns:a16="http://schemas.microsoft.com/office/drawing/2014/main" id="{C30FEE24-4BA9-050B-305A-43A2799624DA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9">
              <a:extLst>
                <a:ext uri="{FF2B5EF4-FFF2-40B4-BE49-F238E27FC236}">
                  <a16:creationId xmlns:a16="http://schemas.microsoft.com/office/drawing/2014/main" id="{03109E44-380D-7DA9-4F42-940BCB034ED9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30">
              <a:extLst>
                <a:ext uri="{FF2B5EF4-FFF2-40B4-BE49-F238E27FC236}">
                  <a16:creationId xmlns:a16="http://schemas.microsoft.com/office/drawing/2014/main" id="{17A174CF-3FE7-E844-FEAC-610902CDE101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31">
              <a:extLst>
                <a:ext uri="{FF2B5EF4-FFF2-40B4-BE49-F238E27FC236}">
                  <a16:creationId xmlns:a16="http://schemas.microsoft.com/office/drawing/2014/main" id="{167D8EF4-91AD-5A21-2B45-5E33AC17656D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32">
              <a:extLst>
                <a:ext uri="{FF2B5EF4-FFF2-40B4-BE49-F238E27FC236}">
                  <a16:creationId xmlns:a16="http://schemas.microsoft.com/office/drawing/2014/main" id="{7F4B3B2E-C3BE-7D34-BFAD-95F5F6414EB5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3">
              <a:extLst>
                <a:ext uri="{FF2B5EF4-FFF2-40B4-BE49-F238E27FC236}">
                  <a16:creationId xmlns:a16="http://schemas.microsoft.com/office/drawing/2014/main" id="{D0D1682C-4557-1184-B5BE-F9D3EC3FD102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4">
              <a:extLst>
                <a:ext uri="{FF2B5EF4-FFF2-40B4-BE49-F238E27FC236}">
                  <a16:creationId xmlns:a16="http://schemas.microsoft.com/office/drawing/2014/main" id="{35EBD6E7-90F5-2CED-19EC-D4571008DF44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5">
              <a:extLst>
                <a:ext uri="{FF2B5EF4-FFF2-40B4-BE49-F238E27FC236}">
                  <a16:creationId xmlns:a16="http://schemas.microsoft.com/office/drawing/2014/main" id="{C32B6FD2-3569-4857-2E2E-3CDC9E23D7F9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6">
              <a:extLst>
                <a:ext uri="{FF2B5EF4-FFF2-40B4-BE49-F238E27FC236}">
                  <a16:creationId xmlns:a16="http://schemas.microsoft.com/office/drawing/2014/main" id="{A6F83A27-CECB-935B-A05E-D99A43BB78B0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7">
              <a:extLst>
                <a:ext uri="{FF2B5EF4-FFF2-40B4-BE49-F238E27FC236}">
                  <a16:creationId xmlns:a16="http://schemas.microsoft.com/office/drawing/2014/main" id="{4DE76A7C-461E-0B4D-EA5F-235CE94A84F3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12">
            <a:extLst>
              <a:ext uri="{FF2B5EF4-FFF2-40B4-BE49-F238E27FC236}">
                <a16:creationId xmlns:a16="http://schemas.microsoft.com/office/drawing/2014/main" id="{1104B98C-E76C-EDD6-E2DE-7039C80A778C}"/>
              </a:ext>
            </a:extLst>
          </p:cNvPr>
          <p:cNvGrpSpPr/>
          <p:nvPr userDrawn="1"/>
        </p:nvGrpSpPr>
        <p:grpSpPr>
          <a:xfrm rot="14480165">
            <a:off x="12974340" y="8008097"/>
            <a:ext cx="6607210" cy="8571414"/>
            <a:chOff x="559667" y="216832"/>
            <a:chExt cx="6607210" cy="8571414"/>
          </a:xfrm>
        </p:grpSpPr>
        <p:sp>
          <p:nvSpPr>
            <p:cNvPr id="35" name="object 15">
              <a:extLst>
                <a:ext uri="{FF2B5EF4-FFF2-40B4-BE49-F238E27FC236}">
                  <a16:creationId xmlns:a16="http://schemas.microsoft.com/office/drawing/2014/main" id="{34D312CA-B74F-A3AE-AC9D-07FC1305AC1C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6">
              <a:extLst>
                <a:ext uri="{FF2B5EF4-FFF2-40B4-BE49-F238E27FC236}">
                  <a16:creationId xmlns:a16="http://schemas.microsoft.com/office/drawing/2014/main" id="{31E6879B-90E2-B09E-77C8-1A30F0FEE1F8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7">
              <a:extLst>
                <a:ext uri="{FF2B5EF4-FFF2-40B4-BE49-F238E27FC236}">
                  <a16:creationId xmlns:a16="http://schemas.microsoft.com/office/drawing/2014/main" id="{F89DCAA0-EEF9-5BC5-9414-F14781AFC940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18">
              <a:extLst>
                <a:ext uri="{FF2B5EF4-FFF2-40B4-BE49-F238E27FC236}">
                  <a16:creationId xmlns:a16="http://schemas.microsoft.com/office/drawing/2014/main" id="{0576AEC5-8E93-402F-BDD7-EE640BB999B7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9">
              <a:extLst>
                <a:ext uri="{FF2B5EF4-FFF2-40B4-BE49-F238E27FC236}">
                  <a16:creationId xmlns:a16="http://schemas.microsoft.com/office/drawing/2014/main" id="{807A04D1-8517-5EF4-667E-3C055169AFBC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20">
              <a:extLst>
                <a:ext uri="{FF2B5EF4-FFF2-40B4-BE49-F238E27FC236}">
                  <a16:creationId xmlns:a16="http://schemas.microsoft.com/office/drawing/2014/main" id="{AA5AEC77-D81E-6BD8-BC68-BD17AE667098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21">
              <a:extLst>
                <a:ext uri="{FF2B5EF4-FFF2-40B4-BE49-F238E27FC236}">
                  <a16:creationId xmlns:a16="http://schemas.microsoft.com/office/drawing/2014/main" id="{13DAB7B7-9FF9-66E2-3C1F-DAE6358A3FC6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22">
              <a:extLst>
                <a:ext uri="{FF2B5EF4-FFF2-40B4-BE49-F238E27FC236}">
                  <a16:creationId xmlns:a16="http://schemas.microsoft.com/office/drawing/2014/main" id="{9453B970-06ED-14E2-E3DD-F9234295027D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23">
              <a:extLst>
                <a:ext uri="{FF2B5EF4-FFF2-40B4-BE49-F238E27FC236}">
                  <a16:creationId xmlns:a16="http://schemas.microsoft.com/office/drawing/2014/main" id="{41FFB25A-AD21-20FB-A10B-7DA50BC7F182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4">
              <a:extLst>
                <a:ext uri="{FF2B5EF4-FFF2-40B4-BE49-F238E27FC236}">
                  <a16:creationId xmlns:a16="http://schemas.microsoft.com/office/drawing/2014/main" id="{2B1AA049-9D2E-81E4-D7E2-DAA98C1ECA17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5">
              <a:extLst>
                <a:ext uri="{FF2B5EF4-FFF2-40B4-BE49-F238E27FC236}">
                  <a16:creationId xmlns:a16="http://schemas.microsoft.com/office/drawing/2014/main" id="{2AE75ABC-7FF8-FF23-E073-D7E867919A30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6">
              <a:extLst>
                <a:ext uri="{FF2B5EF4-FFF2-40B4-BE49-F238E27FC236}">
                  <a16:creationId xmlns:a16="http://schemas.microsoft.com/office/drawing/2014/main" id="{33D2E763-F1C3-CFFC-F1A1-795A6580AA15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7">
              <a:extLst>
                <a:ext uri="{FF2B5EF4-FFF2-40B4-BE49-F238E27FC236}">
                  <a16:creationId xmlns:a16="http://schemas.microsoft.com/office/drawing/2014/main" id="{3131E75B-5783-DA99-899B-011CF029AE5F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8">
              <a:extLst>
                <a:ext uri="{FF2B5EF4-FFF2-40B4-BE49-F238E27FC236}">
                  <a16:creationId xmlns:a16="http://schemas.microsoft.com/office/drawing/2014/main" id="{46414A31-4A60-ABA5-E2DE-7058B7947A1B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9">
              <a:extLst>
                <a:ext uri="{FF2B5EF4-FFF2-40B4-BE49-F238E27FC236}">
                  <a16:creationId xmlns:a16="http://schemas.microsoft.com/office/drawing/2014/main" id="{2ACEFBAD-01A7-5F50-F81A-F345DC9F3641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30">
              <a:extLst>
                <a:ext uri="{FF2B5EF4-FFF2-40B4-BE49-F238E27FC236}">
                  <a16:creationId xmlns:a16="http://schemas.microsoft.com/office/drawing/2014/main" id="{F6BD46A5-D4E9-F4B4-15BD-31CF0E41965B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31">
              <a:extLst>
                <a:ext uri="{FF2B5EF4-FFF2-40B4-BE49-F238E27FC236}">
                  <a16:creationId xmlns:a16="http://schemas.microsoft.com/office/drawing/2014/main" id="{E02C5B56-128A-77D5-D079-59073E29E64A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32">
              <a:extLst>
                <a:ext uri="{FF2B5EF4-FFF2-40B4-BE49-F238E27FC236}">
                  <a16:creationId xmlns:a16="http://schemas.microsoft.com/office/drawing/2014/main" id="{F730257B-930D-A141-1A93-D2A097F09843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33">
              <a:extLst>
                <a:ext uri="{FF2B5EF4-FFF2-40B4-BE49-F238E27FC236}">
                  <a16:creationId xmlns:a16="http://schemas.microsoft.com/office/drawing/2014/main" id="{F1A7C8BB-A79F-E58F-E8C3-F951F152D4EC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4">
              <a:extLst>
                <a:ext uri="{FF2B5EF4-FFF2-40B4-BE49-F238E27FC236}">
                  <a16:creationId xmlns:a16="http://schemas.microsoft.com/office/drawing/2014/main" id="{7AF17DBE-DC2E-2F75-3CD8-3B9600039687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35">
              <a:extLst>
                <a:ext uri="{FF2B5EF4-FFF2-40B4-BE49-F238E27FC236}">
                  <a16:creationId xmlns:a16="http://schemas.microsoft.com/office/drawing/2014/main" id="{E79BD32C-17C3-B526-1A23-11B4DB9157CB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36">
              <a:extLst>
                <a:ext uri="{FF2B5EF4-FFF2-40B4-BE49-F238E27FC236}">
                  <a16:creationId xmlns:a16="http://schemas.microsoft.com/office/drawing/2014/main" id="{E0ACB080-00D6-D809-5EAA-E8D157EA895B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37">
              <a:extLst>
                <a:ext uri="{FF2B5EF4-FFF2-40B4-BE49-F238E27FC236}">
                  <a16:creationId xmlns:a16="http://schemas.microsoft.com/office/drawing/2014/main" id="{D7719B42-1CBB-F6FF-EC5D-086919C51FC1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1410550" y="3984704"/>
            <a:ext cx="4051103" cy="369332"/>
          </a:xfrm>
        </p:spPr>
        <p:txBody>
          <a:bodyPr lIns="0" tIns="0" rIns="0" bIns="0"/>
          <a:lstStyle>
            <a:lvl1pPr>
              <a:defRPr sz="2400" b="1">
                <a:solidFill>
                  <a:srgbClr val="0C50CA"/>
                </a:solidFill>
                <a:latin typeface="Montserrat" pitchFamily="2" charset="77"/>
              </a:defRPr>
            </a:lvl1pPr>
          </a:lstStyle>
          <a:p>
            <a:r>
              <a:rPr lang="fr-FR" dirty="0"/>
              <a:t>1. Ce qu’il faut retenir</a:t>
            </a:r>
            <a:endParaRPr dirty="0"/>
          </a:p>
        </p:txBody>
      </p:sp>
      <p:sp>
        <p:nvSpPr>
          <p:cNvPr id="7" name="bg object 16">
            <a:extLst>
              <a:ext uri="{FF2B5EF4-FFF2-40B4-BE49-F238E27FC236}">
                <a16:creationId xmlns:a16="http://schemas.microsoft.com/office/drawing/2014/main" id="{C984387C-8B73-69CC-8080-5D316DB6808B}"/>
              </a:ext>
            </a:extLst>
          </p:cNvPr>
          <p:cNvSpPr/>
          <p:nvPr userDrawn="1"/>
        </p:nvSpPr>
        <p:spPr>
          <a:xfrm>
            <a:off x="0" y="10065320"/>
            <a:ext cx="20104100" cy="1244029"/>
          </a:xfrm>
          <a:custGeom>
            <a:avLst/>
            <a:gdLst/>
            <a:ahLst/>
            <a:cxnLst/>
            <a:rect l="l" t="t" r="r" b="b"/>
            <a:pathLst>
              <a:path w="6921500" h="11308715">
                <a:moveTo>
                  <a:pt x="6921255" y="0"/>
                </a:moveTo>
                <a:lnTo>
                  <a:pt x="0" y="0"/>
                </a:lnTo>
                <a:lnTo>
                  <a:pt x="0" y="11308556"/>
                </a:lnTo>
                <a:lnTo>
                  <a:pt x="6921255" y="11308556"/>
                </a:lnTo>
                <a:lnTo>
                  <a:pt x="6921255" y="0"/>
                </a:lnTo>
                <a:close/>
              </a:path>
            </a:pathLst>
          </a:custGeom>
          <a:solidFill>
            <a:srgbClr val="0D50C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1897E81B-2077-FE33-BDB0-CA2EDD3A96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" y="10186458"/>
            <a:ext cx="1913877" cy="10017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E27C465-47E0-D906-29C5-C1220B8F3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1956" y="9407336"/>
            <a:ext cx="1913878" cy="1913878"/>
          </a:xfrm>
          <a:prstGeom prst="rect">
            <a:avLst/>
          </a:prstGeom>
        </p:spPr>
      </p:pic>
      <p:grpSp>
        <p:nvGrpSpPr>
          <p:cNvPr id="10" name="object 12">
            <a:extLst>
              <a:ext uri="{FF2B5EF4-FFF2-40B4-BE49-F238E27FC236}">
                <a16:creationId xmlns:a16="http://schemas.microsoft.com/office/drawing/2014/main" id="{0712AC04-5966-84E0-C6EA-59D8AFC3E7E0}"/>
              </a:ext>
            </a:extLst>
          </p:cNvPr>
          <p:cNvGrpSpPr/>
          <p:nvPr userDrawn="1"/>
        </p:nvGrpSpPr>
        <p:grpSpPr>
          <a:xfrm>
            <a:off x="1281122" y="10093226"/>
            <a:ext cx="6607210" cy="8571414"/>
            <a:chOff x="559667" y="216832"/>
            <a:chExt cx="6607210" cy="8571414"/>
          </a:xfrm>
        </p:grpSpPr>
        <p:sp>
          <p:nvSpPr>
            <p:cNvPr id="11" name="object 15">
              <a:extLst>
                <a:ext uri="{FF2B5EF4-FFF2-40B4-BE49-F238E27FC236}">
                  <a16:creationId xmlns:a16="http://schemas.microsoft.com/office/drawing/2014/main" id="{24E40BDF-D1D5-B48F-3F56-38DA7EED44E6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6">
              <a:extLst>
                <a:ext uri="{FF2B5EF4-FFF2-40B4-BE49-F238E27FC236}">
                  <a16:creationId xmlns:a16="http://schemas.microsoft.com/office/drawing/2014/main" id="{B176E6E6-0361-792C-4860-A130B83E715D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7EC79099-5278-73B1-43E7-F0E3D5580254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DFCA5138-98F1-0370-0B41-50E80CE6C038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9">
              <a:extLst>
                <a:ext uri="{FF2B5EF4-FFF2-40B4-BE49-F238E27FC236}">
                  <a16:creationId xmlns:a16="http://schemas.microsoft.com/office/drawing/2014/main" id="{4C8E0EDF-2413-70CD-3B47-F7D865607BF6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20">
              <a:extLst>
                <a:ext uri="{FF2B5EF4-FFF2-40B4-BE49-F238E27FC236}">
                  <a16:creationId xmlns:a16="http://schemas.microsoft.com/office/drawing/2014/main" id="{AB72F9DB-F59B-E593-CE71-C1BC5932144F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1">
              <a:extLst>
                <a:ext uri="{FF2B5EF4-FFF2-40B4-BE49-F238E27FC236}">
                  <a16:creationId xmlns:a16="http://schemas.microsoft.com/office/drawing/2014/main" id="{8C28FD63-BCDA-FBB8-2ABF-633AE9BA2F08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2">
              <a:extLst>
                <a:ext uri="{FF2B5EF4-FFF2-40B4-BE49-F238E27FC236}">
                  <a16:creationId xmlns:a16="http://schemas.microsoft.com/office/drawing/2014/main" id="{D86AA576-E759-A9A9-D459-7B831425F5CA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3">
              <a:extLst>
                <a:ext uri="{FF2B5EF4-FFF2-40B4-BE49-F238E27FC236}">
                  <a16:creationId xmlns:a16="http://schemas.microsoft.com/office/drawing/2014/main" id="{7A7E5566-C7B6-2F2C-0978-3DB8579132AB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4">
              <a:extLst>
                <a:ext uri="{FF2B5EF4-FFF2-40B4-BE49-F238E27FC236}">
                  <a16:creationId xmlns:a16="http://schemas.microsoft.com/office/drawing/2014/main" id="{283324ED-1497-45A7-071A-2F4ED8EF344E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5">
              <a:extLst>
                <a:ext uri="{FF2B5EF4-FFF2-40B4-BE49-F238E27FC236}">
                  <a16:creationId xmlns:a16="http://schemas.microsoft.com/office/drawing/2014/main" id="{E4618711-F11F-93E9-F97D-AE202F2D6ED5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6">
              <a:extLst>
                <a:ext uri="{FF2B5EF4-FFF2-40B4-BE49-F238E27FC236}">
                  <a16:creationId xmlns:a16="http://schemas.microsoft.com/office/drawing/2014/main" id="{66E2649E-3EA3-7192-FD79-ED8EFE27FF9A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7">
              <a:extLst>
                <a:ext uri="{FF2B5EF4-FFF2-40B4-BE49-F238E27FC236}">
                  <a16:creationId xmlns:a16="http://schemas.microsoft.com/office/drawing/2014/main" id="{B91CF586-1A26-6430-2DD1-47F54AE0020C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8">
              <a:extLst>
                <a:ext uri="{FF2B5EF4-FFF2-40B4-BE49-F238E27FC236}">
                  <a16:creationId xmlns:a16="http://schemas.microsoft.com/office/drawing/2014/main" id="{C30FEE24-4BA9-050B-305A-43A2799624DA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9">
              <a:extLst>
                <a:ext uri="{FF2B5EF4-FFF2-40B4-BE49-F238E27FC236}">
                  <a16:creationId xmlns:a16="http://schemas.microsoft.com/office/drawing/2014/main" id="{03109E44-380D-7DA9-4F42-940BCB034ED9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30">
              <a:extLst>
                <a:ext uri="{FF2B5EF4-FFF2-40B4-BE49-F238E27FC236}">
                  <a16:creationId xmlns:a16="http://schemas.microsoft.com/office/drawing/2014/main" id="{17A174CF-3FE7-E844-FEAC-610902CDE101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31">
              <a:extLst>
                <a:ext uri="{FF2B5EF4-FFF2-40B4-BE49-F238E27FC236}">
                  <a16:creationId xmlns:a16="http://schemas.microsoft.com/office/drawing/2014/main" id="{167D8EF4-91AD-5A21-2B45-5E33AC17656D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32">
              <a:extLst>
                <a:ext uri="{FF2B5EF4-FFF2-40B4-BE49-F238E27FC236}">
                  <a16:creationId xmlns:a16="http://schemas.microsoft.com/office/drawing/2014/main" id="{7F4B3B2E-C3BE-7D34-BFAD-95F5F6414EB5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3">
              <a:extLst>
                <a:ext uri="{FF2B5EF4-FFF2-40B4-BE49-F238E27FC236}">
                  <a16:creationId xmlns:a16="http://schemas.microsoft.com/office/drawing/2014/main" id="{D0D1682C-4557-1184-B5BE-F9D3EC3FD102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4">
              <a:extLst>
                <a:ext uri="{FF2B5EF4-FFF2-40B4-BE49-F238E27FC236}">
                  <a16:creationId xmlns:a16="http://schemas.microsoft.com/office/drawing/2014/main" id="{35EBD6E7-90F5-2CED-19EC-D4571008DF44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5">
              <a:extLst>
                <a:ext uri="{FF2B5EF4-FFF2-40B4-BE49-F238E27FC236}">
                  <a16:creationId xmlns:a16="http://schemas.microsoft.com/office/drawing/2014/main" id="{C32B6FD2-3569-4857-2E2E-3CDC9E23D7F9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6">
              <a:extLst>
                <a:ext uri="{FF2B5EF4-FFF2-40B4-BE49-F238E27FC236}">
                  <a16:creationId xmlns:a16="http://schemas.microsoft.com/office/drawing/2014/main" id="{A6F83A27-CECB-935B-A05E-D99A43BB78B0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7">
              <a:extLst>
                <a:ext uri="{FF2B5EF4-FFF2-40B4-BE49-F238E27FC236}">
                  <a16:creationId xmlns:a16="http://schemas.microsoft.com/office/drawing/2014/main" id="{4DE76A7C-461E-0B4D-EA5F-235CE94A84F3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12">
            <a:extLst>
              <a:ext uri="{FF2B5EF4-FFF2-40B4-BE49-F238E27FC236}">
                <a16:creationId xmlns:a16="http://schemas.microsoft.com/office/drawing/2014/main" id="{1104B98C-E76C-EDD6-E2DE-7039C80A778C}"/>
              </a:ext>
            </a:extLst>
          </p:cNvPr>
          <p:cNvGrpSpPr/>
          <p:nvPr userDrawn="1"/>
        </p:nvGrpSpPr>
        <p:grpSpPr>
          <a:xfrm rot="14480165">
            <a:off x="12974340" y="8008097"/>
            <a:ext cx="6607210" cy="8571414"/>
            <a:chOff x="559667" y="216832"/>
            <a:chExt cx="6607210" cy="8571414"/>
          </a:xfrm>
        </p:grpSpPr>
        <p:sp>
          <p:nvSpPr>
            <p:cNvPr id="35" name="object 15">
              <a:extLst>
                <a:ext uri="{FF2B5EF4-FFF2-40B4-BE49-F238E27FC236}">
                  <a16:creationId xmlns:a16="http://schemas.microsoft.com/office/drawing/2014/main" id="{34D312CA-B74F-A3AE-AC9D-07FC1305AC1C}"/>
                </a:ext>
              </a:extLst>
            </p:cNvPr>
            <p:cNvSpPr/>
            <p:nvPr/>
          </p:nvSpPr>
          <p:spPr>
            <a:xfrm>
              <a:off x="5663612" y="5279541"/>
              <a:ext cx="320040" cy="97155"/>
            </a:xfrm>
            <a:custGeom>
              <a:avLst/>
              <a:gdLst/>
              <a:ahLst/>
              <a:cxnLst/>
              <a:rect l="l" t="t" r="r" b="b"/>
              <a:pathLst>
                <a:path w="320039" h="97154">
                  <a:moveTo>
                    <a:pt x="11067" y="41"/>
                  </a:moveTo>
                  <a:lnTo>
                    <a:pt x="6460" y="0"/>
                  </a:lnTo>
                  <a:lnTo>
                    <a:pt x="3067" y="2219"/>
                  </a:lnTo>
                  <a:lnTo>
                    <a:pt x="0" y="9444"/>
                  </a:lnTo>
                  <a:lnTo>
                    <a:pt x="1026" y="13790"/>
                  </a:lnTo>
                  <a:lnTo>
                    <a:pt x="67139" y="70301"/>
                  </a:lnTo>
                  <a:lnTo>
                    <a:pt x="68908" y="71065"/>
                  </a:lnTo>
                  <a:lnTo>
                    <a:pt x="308556" y="96981"/>
                  </a:lnTo>
                  <a:lnTo>
                    <a:pt x="313194" y="97033"/>
                  </a:lnTo>
                  <a:lnTo>
                    <a:pt x="316545" y="94908"/>
                  </a:lnTo>
                  <a:lnTo>
                    <a:pt x="319728" y="87850"/>
                  </a:lnTo>
                  <a:lnTo>
                    <a:pt x="318827" y="83526"/>
                  </a:lnTo>
                  <a:lnTo>
                    <a:pt x="253070" y="23559"/>
                  </a:lnTo>
                  <a:lnTo>
                    <a:pt x="251165" y="22711"/>
                  </a:lnTo>
                  <a:lnTo>
                    <a:pt x="11067" y="41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6">
              <a:extLst>
                <a:ext uri="{FF2B5EF4-FFF2-40B4-BE49-F238E27FC236}">
                  <a16:creationId xmlns:a16="http://schemas.microsoft.com/office/drawing/2014/main" id="{31E6879B-90E2-B09E-77C8-1A30F0FEE1F8}"/>
                </a:ext>
              </a:extLst>
            </p:cNvPr>
            <p:cNvSpPr/>
            <p:nvPr/>
          </p:nvSpPr>
          <p:spPr>
            <a:xfrm>
              <a:off x="5653436" y="5270293"/>
              <a:ext cx="340360" cy="116205"/>
            </a:xfrm>
            <a:custGeom>
              <a:avLst/>
              <a:gdLst/>
              <a:ahLst/>
              <a:cxnLst/>
              <a:rect l="l" t="t" r="r" b="b"/>
              <a:pathLst>
                <a:path w="340360" h="116204">
                  <a:moveTo>
                    <a:pt x="22114" y="0"/>
                  </a:moveTo>
                  <a:lnTo>
                    <a:pt x="12792" y="0"/>
                  </a:lnTo>
                  <a:lnTo>
                    <a:pt x="6114" y="4355"/>
                  </a:lnTo>
                  <a:lnTo>
                    <a:pt x="93" y="18585"/>
                  </a:lnTo>
                  <a:lnTo>
                    <a:pt x="0" y="18805"/>
                  </a:lnTo>
                  <a:lnTo>
                    <a:pt x="2041" y="27486"/>
                  </a:lnTo>
                  <a:lnTo>
                    <a:pt x="72678" y="87871"/>
                  </a:lnTo>
                  <a:lnTo>
                    <a:pt x="76207" y="89389"/>
                  </a:lnTo>
                  <a:lnTo>
                    <a:pt x="318696" y="115619"/>
                  </a:lnTo>
                  <a:lnTo>
                    <a:pt x="327016" y="115619"/>
                  </a:lnTo>
                  <a:lnTo>
                    <a:pt x="333717" y="111368"/>
                  </a:lnTo>
                  <a:lnTo>
                    <a:pt x="340073" y="97253"/>
                  </a:lnTo>
                  <a:lnTo>
                    <a:pt x="340010" y="96949"/>
                  </a:lnTo>
                  <a:lnTo>
                    <a:pt x="319738" y="96949"/>
                  </a:lnTo>
                  <a:lnTo>
                    <a:pt x="81955" y="71233"/>
                  </a:lnTo>
                  <a:lnTo>
                    <a:pt x="20365" y="18585"/>
                  </a:lnTo>
                  <a:lnTo>
                    <a:pt x="218981" y="18585"/>
                  </a:lnTo>
                  <a:lnTo>
                    <a:pt x="22114" y="0"/>
                  </a:lnTo>
                  <a:close/>
                </a:path>
                <a:path w="340360" h="116204">
                  <a:moveTo>
                    <a:pt x="218981" y="18585"/>
                  </a:moveTo>
                  <a:lnTo>
                    <a:pt x="20365" y="18585"/>
                  </a:lnTo>
                  <a:lnTo>
                    <a:pt x="258452" y="41066"/>
                  </a:lnTo>
                  <a:lnTo>
                    <a:pt x="319738" y="96949"/>
                  </a:lnTo>
                  <a:lnTo>
                    <a:pt x="340010" y="96949"/>
                  </a:lnTo>
                  <a:lnTo>
                    <a:pt x="338282" y="88594"/>
                  </a:lnTo>
                  <a:lnTo>
                    <a:pt x="268033" y="24543"/>
                  </a:lnTo>
                  <a:lnTo>
                    <a:pt x="264232" y="22857"/>
                  </a:lnTo>
                  <a:lnTo>
                    <a:pt x="218981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7">
              <a:extLst>
                <a:ext uri="{FF2B5EF4-FFF2-40B4-BE49-F238E27FC236}">
                  <a16:creationId xmlns:a16="http://schemas.microsoft.com/office/drawing/2014/main" id="{F89DCAA0-EEF9-5BC5-9414-F14781AFC940}"/>
                </a:ext>
              </a:extLst>
            </p:cNvPr>
            <p:cNvSpPr/>
            <p:nvPr/>
          </p:nvSpPr>
          <p:spPr>
            <a:xfrm>
              <a:off x="5664262" y="5034491"/>
              <a:ext cx="284480" cy="284480"/>
            </a:xfrm>
            <a:custGeom>
              <a:avLst/>
              <a:gdLst/>
              <a:ahLst/>
              <a:cxnLst/>
              <a:rect l="l" t="t" r="r" b="b"/>
              <a:pathLst>
                <a:path w="284479" h="284479">
                  <a:moveTo>
                    <a:pt x="33548" y="41"/>
                  </a:moveTo>
                  <a:lnTo>
                    <a:pt x="0" y="256117"/>
                  </a:lnTo>
                  <a:lnTo>
                    <a:pt x="3759" y="260672"/>
                  </a:lnTo>
                  <a:lnTo>
                    <a:pt x="250903" y="284012"/>
                  </a:lnTo>
                  <a:lnTo>
                    <a:pt x="256557" y="284054"/>
                  </a:lnTo>
                  <a:lnTo>
                    <a:pt x="260620" y="280431"/>
                  </a:lnTo>
                  <a:lnTo>
                    <a:pt x="284211" y="30595"/>
                  </a:lnTo>
                  <a:lnTo>
                    <a:pt x="283446" y="28135"/>
                  </a:lnTo>
                  <a:lnTo>
                    <a:pt x="280295" y="24323"/>
                  </a:lnTo>
                  <a:lnTo>
                    <a:pt x="278022" y="23119"/>
                  </a:lnTo>
                  <a:lnTo>
                    <a:pt x="33548" y="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18">
              <a:extLst>
                <a:ext uri="{FF2B5EF4-FFF2-40B4-BE49-F238E27FC236}">
                  <a16:creationId xmlns:a16="http://schemas.microsoft.com/office/drawing/2014/main" id="{0576AEC5-8E93-402F-BDD7-EE640BB999B7}"/>
                </a:ext>
              </a:extLst>
            </p:cNvPr>
            <p:cNvSpPr/>
            <p:nvPr/>
          </p:nvSpPr>
          <p:spPr>
            <a:xfrm>
              <a:off x="5654978" y="5025239"/>
              <a:ext cx="302895" cy="302895"/>
            </a:xfrm>
            <a:custGeom>
              <a:avLst/>
              <a:gdLst/>
              <a:ahLst/>
              <a:cxnLst/>
              <a:rect l="l" t="t" r="r" b="b"/>
              <a:pathLst>
                <a:path w="302895" h="302895">
                  <a:moveTo>
                    <a:pt x="43715" y="0"/>
                  </a:moveTo>
                  <a:lnTo>
                    <a:pt x="32323" y="0"/>
                  </a:lnTo>
                  <a:lnTo>
                    <a:pt x="24281" y="7162"/>
                  </a:lnTo>
                  <a:lnTo>
                    <a:pt x="0" y="264295"/>
                  </a:lnTo>
                  <a:lnTo>
                    <a:pt x="1518" y="269206"/>
                  </a:lnTo>
                  <a:lnTo>
                    <a:pt x="7832" y="276839"/>
                  </a:lnTo>
                  <a:lnTo>
                    <a:pt x="12376" y="279248"/>
                  </a:lnTo>
                  <a:lnTo>
                    <a:pt x="260198" y="302639"/>
                  </a:lnTo>
                  <a:lnTo>
                    <a:pt x="265395" y="302639"/>
                  </a:lnTo>
                  <a:lnTo>
                    <a:pt x="269614" y="301132"/>
                  </a:lnTo>
                  <a:lnTo>
                    <a:pt x="276787" y="295195"/>
                  </a:lnTo>
                  <a:lnTo>
                    <a:pt x="279195" y="290650"/>
                  </a:lnTo>
                  <a:lnTo>
                    <a:pt x="279826" y="283970"/>
                  </a:lnTo>
                  <a:lnTo>
                    <a:pt x="261070" y="283970"/>
                  </a:lnTo>
                  <a:lnTo>
                    <a:pt x="19057" y="261122"/>
                  </a:lnTo>
                  <a:lnTo>
                    <a:pt x="41956" y="18585"/>
                  </a:lnTo>
                  <a:lnTo>
                    <a:pt x="240579" y="18585"/>
                  </a:lnTo>
                  <a:lnTo>
                    <a:pt x="43715" y="0"/>
                  </a:lnTo>
                  <a:close/>
                </a:path>
                <a:path w="302895" h="302895">
                  <a:moveTo>
                    <a:pt x="240579" y="18585"/>
                  </a:moveTo>
                  <a:lnTo>
                    <a:pt x="41956" y="18585"/>
                  </a:lnTo>
                  <a:lnTo>
                    <a:pt x="283970" y="41433"/>
                  </a:lnTo>
                  <a:lnTo>
                    <a:pt x="261070" y="283970"/>
                  </a:lnTo>
                  <a:lnTo>
                    <a:pt x="279826" y="283970"/>
                  </a:lnTo>
                  <a:lnTo>
                    <a:pt x="302556" y="43192"/>
                  </a:lnTo>
                  <a:lnTo>
                    <a:pt x="301776" y="35821"/>
                  </a:lnTo>
                  <a:lnTo>
                    <a:pt x="298350" y="29537"/>
                  </a:lnTo>
                  <a:lnTo>
                    <a:pt x="292818" y="24994"/>
                  </a:lnTo>
                  <a:lnTo>
                    <a:pt x="285719" y="22847"/>
                  </a:lnTo>
                  <a:lnTo>
                    <a:pt x="240579" y="18585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9">
              <a:extLst>
                <a:ext uri="{FF2B5EF4-FFF2-40B4-BE49-F238E27FC236}">
                  <a16:creationId xmlns:a16="http://schemas.microsoft.com/office/drawing/2014/main" id="{807A04D1-8517-5EF4-667E-3C055169AFBC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27014" y="0"/>
                  </a:move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931" y="305425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60" y="301718"/>
                  </a:ln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27014" y="0"/>
                  </a:lnTo>
                  <a:close/>
                </a:path>
                <a:path w="90804" h="307339">
                  <a:moveTo>
                    <a:pt x="61931" y="305425"/>
                  </a:moveTo>
                  <a:lnTo>
                    <a:pt x="60710" y="305425"/>
                  </a:lnTo>
                  <a:lnTo>
                    <a:pt x="61683" y="306357"/>
                  </a:lnTo>
                  <a:lnTo>
                    <a:pt x="61931" y="305425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20">
              <a:extLst>
                <a:ext uri="{FF2B5EF4-FFF2-40B4-BE49-F238E27FC236}">
                  <a16:creationId xmlns:a16="http://schemas.microsoft.com/office/drawing/2014/main" id="{AA5AEC77-D81E-6BD8-BC68-BD17AE667098}"/>
                </a:ext>
              </a:extLst>
            </p:cNvPr>
            <p:cNvSpPr/>
            <p:nvPr/>
          </p:nvSpPr>
          <p:spPr>
            <a:xfrm>
              <a:off x="5918641" y="5062982"/>
              <a:ext cx="90805" cy="307340"/>
            </a:xfrm>
            <a:custGeom>
              <a:avLst/>
              <a:gdLst/>
              <a:ahLst/>
              <a:cxnLst/>
              <a:rect l="l" t="t" r="r" b="b"/>
              <a:pathLst>
                <a:path w="90804" h="307339">
                  <a:moveTo>
                    <a:pt x="63160" y="301718"/>
                  </a:moveTo>
                  <a:lnTo>
                    <a:pt x="90164" y="54343"/>
                  </a:lnTo>
                  <a:lnTo>
                    <a:pt x="90279" y="53139"/>
                  </a:lnTo>
                  <a:lnTo>
                    <a:pt x="89704" y="51914"/>
                  </a:lnTo>
                  <a:lnTo>
                    <a:pt x="88531" y="50919"/>
                  </a:lnTo>
                  <a:lnTo>
                    <a:pt x="85568" y="48459"/>
                  </a:lnTo>
                  <a:lnTo>
                    <a:pt x="27014" y="0"/>
                  </a:lnTo>
                  <a:lnTo>
                    <a:pt x="8648" y="180905"/>
                  </a:lnTo>
                  <a:lnTo>
                    <a:pt x="0" y="247552"/>
                  </a:lnTo>
                  <a:lnTo>
                    <a:pt x="1748" y="248955"/>
                  </a:lnTo>
                  <a:lnTo>
                    <a:pt x="1696" y="249406"/>
                  </a:lnTo>
                  <a:lnTo>
                    <a:pt x="55108" y="300451"/>
                  </a:lnTo>
                  <a:lnTo>
                    <a:pt x="56406" y="304105"/>
                  </a:lnTo>
                  <a:lnTo>
                    <a:pt x="57495" y="307194"/>
                  </a:lnTo>
                  <a:lnTo>
                    <a:pt x="60710" y="305425"/>
                  </a:lnTo>
                  <a:lnTo>
                    <a:pt x="61683" y="306357"/>
                  </a:lnTo>
                  <a:lnTo>
                    <a:pt x="62039" y="305016"/>
                  </a:lnTo>
                  <a:lnTo>
                    <a:pt x="62500" y="303718"/>
                  </a:lnTo>
                  <a:lnTo>
                    <a:pt x="63045" y="302461"/>
                  </a:lnTo>
                  <a:lnTo>
                    <a:pt x="63118" y="302273"/>
                  </a:lnTo>
                  <a:lnTo>
                    <a:pt x="63160" y="301718"/>
                  </a:lnTo>
                  <a:close/>
                </a:path>
              </a:pathLst>
            </a:custGeom>
            <a:ln w="18669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21">
              <a:extLst>
                <a:ext uri="{FF2B5EF4-FFF2-40B4-BE49-F238E27FC236}">
                  <a16:creationId xmlns:a16="http://schemas.microsoft.com/office/drawing/2014/main" id="{13DAB7B7-9FF9-66E2-3C1F-DAE6358A3FC6}"/>
                </a:ext>
              </a:extLst>
            </p:cNvPr>
            <p:cNvSpPr/>
            <p:nvPr/>
          </p:nvSpPr>
          <p:spPr>
            <a:xfrm>
              <a:off x="6811685" y="1342354"/>
              <a:ext cx="337185" cy="337820"/>
            </a:xfrm>
            <a:custGeom>
              <a:avLst/>
              <a:gdLst/>
              <a:ahLst/>
              <a:cxnLst/>
              <a:rect l="l" t="t" r="r" b="b"/>
              <a:pathLst>
                <a:path w="337184" h="337819">
                  <a:moveTo>
                    <a:pt x="168523" y="0"/>
                  </a:moveTo>
                  <a:lnTo>
                    <a:pt x="116391" y="8244"/>
                  </a:lnTo>
                  <a:lnTo>
                    <a:pt x="70340" y="31508"/>
                  </a:lnTo>
                  <a:lnTo>
                    <a:pt x="33451" y="67590"/>
                  </a:lnTo>
                  <a:lnTo>
                    <a:pt x="8800" y="114289"/>
                  </a:lnTo>
                  <a:lnTo>
                    <a:pt x="0" y="179576"/>
                  </a:lnTo>
                  <a:lnTo>
                    <a:pt x="5308" y="211995"/>
                  </a:lnTo>
                  <a:lnTo>
                    <a:pt x="34557" y="271567"/>
                  </a:lnTo>
                  <a:lnTo>
                    <a:pt x="83642" y="314766"/>
                  </a:lnTo>
                  <a:lnTo>
                    <a:pt x="127375" y="332519"/>
                  </a:lnTo>
                  <a:lnTo>
                    <a:pt x="168544" y="337644"/>
                  </a:lnTo>
                  <a:lnTo>
                    <a:pt x="220677" y="329399"/>
                  </a:lnTo>
                  <a:lnTo>
                    <a:pt x="266727" y="306134"/>
                  </a:lnTo>
                  <a:lnTo>
                    <a:pt x="303617" y="270049"/>
                  </a:lnTo>
                  <a:lnTo>
                    <a:pt x="328267" y="223343"/>
                  </a:lnTo>
                  <a:lnTo>
                    <a:pt x="337029" y="178981"/>
                  </a:lnTo>
                  <a:lnTo>
                    <a:pt x="333925" y="135336"/>
                  </a:lnTo>
                  <a:lnTo>
                    <a:pt x="319966" y="94467"/>
                  </a:lnTo>
                  <a:lnTo>
                    <a:pt x="296163" y="58430"/>
                  </a:lnTo>
                  <a:lnTo>
                    <a:pt x="263526" y="29285"/>
                  </a:lnTo>
                  <a:lnTo>
                    <a:pt x="223066" y="9088"/>
                  </a:lnTo>
                  <a:lnTo>
                    <a:pt x="182370" y="571"/>
                  </a:lnTo>
                  <a:lnTo>
                    <a:pt x="168523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22">
              <a:extLst>
                <a:ext uri="{FF2B5EF4-FFF2-40B4-BE49-F238E27FC236}">
                  <a16:creationId xmlns:a16="http://schemas.microsoft.com/office/drawing/2014/main" id="{9453B970-06ED-14E2-E3DD-F9234295027D}"/>
                </a:ext>
              </a:extLst>
            </p:cNvPr>
            <p:cNvSpPr/>
            <p:nvPr/>
          </p:nvSpPr>
          <p:spPr>
            <a:xfrm>
              <a:off x="6794132" y="1324755"/>
              <a:ext cx="372745" cy="373380"/>
            </a:xfrm>
            <a:custGeom>
              <a:avLst/>
              <a:gdLst/>
              <a:ahLst/>
              <a:cxnLst/>
              <a:rect l="l" t="t" r="r" b="b"/>
              <a:pathLst>
                <a:path w="372745" h="373380">
                  <a:moveTo>
                    <a:pt x="372148" y="197650"/>
                  </a:moveTo>
                  <a:lnTo>
                    <a:pt x="368731" y="149453"/>
                  </a:lnTo>
                  <a:lnTo>
                    <a:pt x="353314" y="104317"/>
                  </a:lnTo>
                  <a:lnTo>
                    <a:pt x="337286" y="80060"/>
                  </a:lnTo>
                  <a:lnTo>
                    <a:pt x="337286" y="187553"/>
                  </a:lnTo>
                  <a:lnTo>
                    <a:pt x="329145" y="235267"/>
                  </a:lnTo>
                  <a:lnTo>
                    <a:pt x="306590" y="277774"/>
                  </a:lnTo>
                  <a:lnTo>
                    <a:pt x="286296" y="297345"/>
                  </a:lnTo>
                  <a:lnTo>
                    <a:pt x="258559" y="271005"/>
                  </a:lnTo>
                  <a:lnTo>
                    <a:pt x="222504" y="235470"/>
                  </a:lnTo>
                  <a:lnTo>
                    <a:pt x="186969" y="199986"/>
                  </a:lnTo>
                  <a:lnTo>
                    <a:pt x="151409" y="164896"/>
                  </a:lnTo>
                  <a:lnTo>
                    <a:pt x="115239" y="130568"/>
                  </a:lnTo>
                  <a:lnTo>
                    <a:pt x="77939" y="97345"/>
                  </a:lnTo>
                  <a:lnTo>
                    <a:pt x="66840" y="100723"/>
                  </a:lnTo>
                  <a:lnTo>
                    <a:pt x="60083" y="105410"/>
                  </a:lnTo>
                  <a:lnTo>
                    <a:pt x="65570" y="95084"/>
                  </a:lnTo>
                  <a:lnTo>
                    <a:pt x="98996" y="62839"/>
                  </a:lnTo>
                  <a:lnTo>
                    <a:pt x="140208" y="42367"/>
                  </a:lnTo>
                  <a:lnTo>
                    <a:pt x="186067" y="35204"/>
                  </a:lnTo>
                  <a:lnTo>
                    <a:pt x="198259" y="35699"/>
                  </a:lnTo>
                  <a:lnTo>
                    <a:pt x="277647" y="66090"/>
                  </a:lnTo>
                  <a:lnTo>
                    <a:pt x="309994" y="99809"/>
                  </a:lnTo>
                  <a:lnTo>
                    <a:pt x="330390" y="141351"/>
                  </a:lnTo>
                  <a:lnTo>
                    <a:pt x="337286" y="187553"/>
                  </a:lnTo>
                  <a:lnTo>
                    <a:pt x="337286" y="80060"/>
                  </a:lnTo>
                  <a:lnTo>
                    <a:pt x="294208" y="35204"/>
                  </a:lnTo>
                  <a:lnTo>
                    <a:pt x="246303" y="10020"/>
                  </a:lnTo>
                  <a:lnTo>
                    <a:pt x="201371" y="622"/>
                  </a:lnTo>
                  <a:lnTo>
                    <a:pt x="186067" y="0"/>
                  </a:lnTo>
                  <a:lnTo>
                    <a:pt x="139585" y="5880"/>
                  </a:lnTo>
                  <a:lnTo>
                    <a:pt x="96951" y="22682"/>
                  </a:lnTo>
                  <a:lnTo>
                    <a:pt x="59944" y="49174"/>
                  </a:lnTo>
                  <a:lnTo>
                    <a:pt x="30264" y="84099"/>
                  </a:lnTo>
                  <a:lnTo>
                    <a:pt x="9677" y="126212"/>
                  </a:lnTo>
                  <a:lnTo>
                    <a:pt x="0" y="175209"/>
                  </a:lnTo>
                  <a:lnTo>
                    <a:pt x="3429" y="223405"/>
                  </a:lnTo>
                  <a:lnTo>
                    <a:pt x="18846" y="268541"/>
                  </a:lnTo>
                  <a:lnTo>
                    <a:pt x="45135" y="308330"/>
                  </a:lnTo>
                  <a:lnTo>
                    <a:pt x="81178" y="340525"/>
                  </a:lnTo>
                  <a:lnTo>
                    <a:pt x="125869" y="362826"/>
                  </a:lnTo>
                  <a:lnTo>
                    <a:pt x="170789" y="372237"/>
                  </a:lnTo>
                  <a:lnTo>
                    <a:pt x="186093" y="372859"/>
                  </a:lnTo>
                  <a:lnTo>
                    <a:pt x="232575" y="366979"/>
                  </a:lnTo>
                  <a:lnTo>
                    <a:pt x="275196" y="350177"/>
                  </a:lnTo>
                  <a:lnTo>
                    <a:pt x="312216" y="323684"/>
                  </a:lnTo>
                  <a:lnTo>
                    <a:pt x="341884" y="288759"/>
                  </a:lnTo>
                  <a:lnTo>
                    <a:pt x="362470" y="246646"/>
                  </a:lnTo>
                  <a:lnTo>
                    <a:pt x="372148" y="1976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23">
              <a:extLst>
                <a:ext uri="{FF2B5EF4-FFF2-40B4-BE49-F238E27FC236}">
                  <a16:creationId xmlns:a16="http://schemas.microsoft.com/office/drawing/2014/main" id="{41FFB25A-AD21-20FB-A10B-7DA50BC7F182}"/>
                </a:ext>
              </a:extLst>
            </p:cNvPr>
            <p:cNvSpPr/>
            <p:nvPr/>
          </p:nvSpPr>
          <p:spPr>
            <a:xfrm>
              <a:off x="6808622" y="1585452"/>
              <a:ext cx="62230" cy="53975"/>
            </a:xfrm>
            <a:custGeom>
              <a:avLst/>
              <a:gdLst/>
              <a:ahLst/>
              <a:cxnLst/>
              <a:rect l="l" t="t" r="r" b="b"/>
              <a:pathLst>
                <a:path w="62229" h="53975">
                  <a:moveTo>
                    <a:pt x="0" y="0"/>
                  </a:moveTo>
                  <a:lnTo>
                    <a:pt x="62039" y="53841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4">
              <a:extLst>
                <a:ext uri="{FF2B5EF4-FFF2-40B4-BE49-F238E27FC236}">
                  <a16:creationId xmlns:a16="http://schemas.microsoft.com/office/drawing/2014/main" id="{2B1AA049-9D2E-81E4-D7E2-DAA98C1ECA17}"/>
                </a:ext>
              </a:extLst>
            </p:cNvPr>
            <p:cNvSpPr/>
            <p:nvPr/>
          </p:nvSpPr>
          <p:spPr>
            <a:xfrm>
              <a:off x="7033156" y="1319998"/>
              <a:ext cx="83185" cy="90170"/>
            </a:xfrm>
            <a:custGeom>
              <a:avLst/>
              <a:gdLst/>
              <a:ahLst/>
              <a:cxnLst/>
              <a:rect l="l" t="t" r="r" b="b"/>
              <a:pathLst>
                <a:path w="83184" h="90169">
                  <a:moveTo>
                    <a:pt x="0" y="0"/>
                  </a:moveTo>
                  <a:lnTo>
                    <a:pt x="82709" y="90175"/>
                  </a:lnTo>
                </a:path>
              </a:pathLst>
            </a:custGeom>
            <a:ln w="35213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5">
              <a:extLst>
                <a:ext uri="{FF2B5EF4-FFF2-40B4-BE49-F238E27FC236}">
                  <a16:creationId xmlns:a16="http://schemas.microsoft.com/office/drawing/2014/main" id="{2AE75ABC-7FF8-FF23-E073-D7E867919A30}"/>
                </a:ext>
              </a:extLst>
            </p:cNvPr>
            <p:cNvSpPr/>
            <p:nvPr/>
          </p:nvSpPr>
          <p:spPr>
            <a:xfrm>
              <a:off x="6742655" y="1273315"/>
              <a:ext cx="349250" cy="349885"/>
            </a:xfrm>
            <a:custGeom>
              <a:avLst/>
              <a:gdLst/>
              <a:ahLst/>
              <a:cxnLst/>
              <a:rect l="l" t="t" r="r" b="b"/>
              <a:pathLst>
                <a:path w="349250" h="349884">
                  <a:moveTo>
                    <a:pt x="174463" y="0"/>
                  </a:moveTo>
                  <a:lnTo>
                    <a:pt x="130885" y="5511"/>
                  </a:lnTo>
                  <a:lnTo>
                    <a:pt x="90930" y="21267"/>
                  </a:lnTo>
                  <a:lnTo>
                    <a:pt x="56229" y="46100"/>
                  </a:lnTo>
                  <a:lnTo>
                    <a:pt x="28414" y="78844"/>
                  </a:lnTo>
                  <a:lnTo>
                    <a:pt x="9117" y="118331"/>
                  </a:lnTo>
                  <a:lnTo>
                    <a:pt x="0" y="185914"/>
                  </a:lnTo>
                  <a:lnTo>
                    <a:pt x="5498" y="219476"/>
                  </a:lnTo>
                  <a:lnTo>
                    <a:pt x="35781" y="281156"/>
                  </a:lnTo>
                  <a:lnTo>
                    <a:pt x="86597" y="325873"/>
                  </a:lnTo>
                  <a:lnTo>
                    <a:pt x="131869" y="344254"/>
                  </a:lnTo>
                  <a:lnTo>
                    <a:pt x="174494" y="349560"/>
                  </a:lnTo>
                  <a:lnTo>
                    <a:pt x="218072" y="344048"/>
                  </a:lnTo>
                  <a:lnTo>
                    <a:pt x="258028" y="328292"/>
                  </a:lnTo>
                  <a:lnTo>
                    <a:pt x="292730" y="303459"/>
                  </a:lnTo>
                  <a:lnTo>
                    <a:pt x="320548" y="270715"/>
                  </a:lnTo>
                  <a:lnTo>
                    <a:pt x="339850" y="231228"/>
                  </a:lnTo>
                  <a:lnTo>
                    <a:pt x="348960" y="163645"/>
                  </a:lnTo>
                  <a:lnTo>
                    <a:pt x="343464" y="130083"/>
                  </a:lnTo>
                  <a:lnTo>
                    <a:pt x="313180" y="68407"/>
                  </a:lnTo>
                  <a:lnTo>
                    <a:pt x="262360" y="23688"/>
                  </a:lnTo>
                  <a:lnTo>
                    <a:pt x="217088" y="5305"/>
                  </a:lnTo>
                  <a:lnTo>
                    <a:pt x="174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6">
              <a:extLst>
                <a:ext uri="{FF2B5EF4-FFF2-40B4-BE49-F238E27FC236}">
                  <a16:creationId xmlns:a16="http://schemas.microsoft.com/office/drawing/2014/main" id="{33D2E763-F1C3-CFFC-F1A1-795A6580AA15}"/>
                </a:ext>
              </a:extLst>
            </p:cNvPr>
            <p:cNvSpPr/>
            <p:nvPr/>
          </p:nvSpPr>
          <p:spPr>
            <a:xfrm>
              <a:off x="6725689" y="1255707"/>
              <a:ext cx="383540" cy="384810"/>
            </a:xfrm>
            <a:custGeom>
              <a:avLst/>
              <a:gdLst/>
              <a:ahLst/>
              <a:cxnLst/>
              <a:rect l="l" t="t" r="r" b="b"/>
              <a:pathLst>
                <a:path w="383540" h="384810">
                  <a:moveTo>
                    <a:pt x="191439" y="0"/>
                  </a:moveTo>
                  <a:lnTo>
                    <a:pt x="143466" y="6066"/>
                  </a:lnTo>
                  <a:lnTo>
                    <a:pt x="99481" y="23410"/>
                  </a:lnTo>
                  <a:lnTo>
                    <a:pt x="61279" y="50746"/>
                  </a:lnTo>
                  <a:lnTo>
                    <a:pt x="30658" y="86786"/>
                  </a:lnTo>
                  <a:lnTo>
                    <a:pt x="9413" y="130247"/>
                  </a:lnTo>
                  <a:lnTo>
                    <a:pt x="0" y="173579"/>
                  </a:lnTo>
                  <a:lnTo>
                    <a:pt x="641" y="216556"/>
                  </a:lnTo>
                  <a:lnTo>
                    <a:pt x="10613" y="257701"/>
                  </a:lnTo>
                  <a:lnTo>
                    <a:pt x="29190" y="295536"/>
                  </a:lnTo>
                  <a:lnTo>
                    <a:pt x="55648" y="328586"/>
                  </a:lnTo>
                  <a:lnTo>
                    <a:pt x="89261" y="355372"/>
                  </a:lnTo>
                  <a:lnTo>
                    <a:pt x="129305" y="374417"/>
                  </a:lnTo>
                  <a:lnTo>
                    <a:pt x="175674" y="384122"/>
                  </a:lnTo>
                  <a:lnTo>
                    <a:pt x="191460" y="384773"/>
                  </a:lnTo>
                  <a:lnTo>
                    <a:pt x="239432" y="378706"/>
                  </a:lnTo>
                  <a:lnTo>
                    <a:pt x="283415" y="361362"/>
                  </a:lnTo>
                  <a:lnTo>
                    <a:pt x="299908" y="349560"/>
                  </a:lnTo>
                  <a:lnTo>
                    <a:pt x="191460" y="349560"/>
                  </a:lnTo>
                  <a:lnTo>
                    <a:pt x="178788" y="349045"/>
                  </a:lnTo>
                  <a:lnTo>
                    <a:pt x="140687" y="341099"/>
                  </a:lnTo>
                  <a:lnTo>
                    <a:pt x="96269" y="317470"/>
                  </a:lnTo>
                  <a:lnTo>
                    <a:pt x="62653" y="282423"/>
                  </a:lnTo>
                  <a:lnTo>
                    <a:pt x="41450" y="239244"/>
                  </a:lnTo>
                  <a:lnTo>
                    <a:pt x="34276" y="191217"/>
                  </a:lnTo>
                  <a:lnTo>
                    <a:pt x="42742" y="141629"/>
                  </a:lnTo>
                  <a:lnTo>
                    <a:pt x="66188" y="97450"/>
                  </a:lnTo>
                  <a:lnTo>
                    <a:pt x="100937" y="63931"/>
                  </a:lnTo>
                  <a:lnTo>
                    <a:pt x="143762" y="42657"/>
                  </a:lnTo>
                  <a:lnTo>
                    <a:pt x="191439" y="35213"/>
                  </a:lnTo>
                  <a:lnTo>
                    <a:pt x="300910" y="35213"/>
                  </a:lnTo>
                  <a:lnTo>
                    <a:pt x="288182" y="26068"/>
                  </a:lnTo>
                  <a:lnTo>
                    <a:pt x="253584" y="10355"/>
                  </a:lnTo>
                  <a:lnTo>
                    <a:pt x="238352" y="5839"/>
                  </a:lnTo>
                  <a:lnTo>
                    <a:pt x="222881" y="2602"/>
                  </a:lnTo>
                  <a:lnTo>
                    <a:pt x="207225" y="652"/>
                  </a:lnTo>
                  <a:lnTo>
                    <a:pt x="191439" y="0"/>
                  </a:lnTo>
                  <a:close/>
                </a:path>
                <a:path w="383540" h="384810">
                  <a:moveTo>
                    <a:pt x="300910" y="35213"/>
                  </a:moveTo>
                  <a:lnTo>
                    <a:pt x="191439" y="35213"/>
                  </a:lnTo>
                  <a:lnTo>
                    <a:pt x="204105" y="35728"/>
                  </a:lnTo>
                  <a:lnTo>
                    <a:pt x="216826" y="37293"/>
                  </a:lnTo>
                  <a:lnTo>
                    <a:pt x="286625" y="67308"/>
                  </a:lnTo>
                  <a:lnTo>
                    <a:pt x="320239" y="102352"/>
                  </a:lnTo>
                  <a:lnTo>
                    <a:pt x="341441" y="145532"/>
                  </a:lnTo>
                  <a:lnTo>
                    <a:pt x="348619" y="193561"/>
                  </a:lnTo>
                  <a:lnTo>
                    <a:pt x="340157" y="243154"/>
                  </a:lnTo>
                  <a:lnTo>
                    <a:pt x="316705" y="287332"/>
                  </a:lnTo>
                  <a:lnTo>
                    <a:pt x="281955" y="320847"/>
                  </a:lnTo>
                  <a:lnTo>
                    <a:pt x="239131" y="342118"/>
                  </a:lnTo>
                  <a:lnTo>
                    <a:pt x="191460" y="349560"/>
                  </a:lnTo>
                  <a:lnTo>
                    <a:pt x="299908" y="349560"/>
                  </a:lnTo>
                  <a:lnTo>
                    <a:pt x="352232" y="297986"/>
                  </a:lnTo>
                  <a:lnTo>
                    <a:pt x="373476" y="254526"/>
                  </a:lnTo>
                  <a:lnTo>
                    <a:pt x="383503" y="180133"/>
                  </a:lnTo>
                  <a:lnTo>
                    <a:pt x="377453" y="143187"/>
                  </a:lnTo>
                  <a:lnTo>
                    <a:pt x="364104" y="107609"/>
                  </a:lnTo>
                  <a:lnTo>
                    <a:pt x="344119" y="75293"/>
                  </a:lnTo>
                  <a:lnTo>
                    <a:pt x="318586" y="47913"/>
                  </a:lnTo>
                  <a:lnTo>
                    <a:pt x="300910" y="3521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7">
              <a:extLst>
                <a:ext uri="{FF2B5EF4-FFF2-40B4-BE49-F238E27FC236}">
                  <a16:creationId xmlns:a16="http://schemas.microsoft.com/office/drawing/2014/main" id="{3131E75B-5783-DA99-899B-011CF029AE5F}"/>
                </a:ext>
              </a:extLst>
            </p:cNvPr>
            <p:cNvSpPr/>
            <p:nvPr/>
          </p:nvSpPr>
          <p:spPr>
            <a:xfrm>
              <a:off x="570293" y="8656767"/>
              <a:ext cx="393700" cy="120014"/>
            </a:xfrm>
            <a:custGeom>
              <a:avLst/>
              <a:gdLst/>
              <a:ahLst/>
              <a:cxnLst/>
              <a:rect l="l" t="t" r="r" b="b"/>
              <a:pathLst>
                <a:path w="393700" h="120015">
                  <a:moveTo>
                    <a:pt x="13612" y="52"/>
                  </a:moveTo>
                  <a:lnTo>
                    <a:pt x="7957" y="0"/>
                  </a:lnTo>
                  <a:lnTo>
                    <a:pt x="3769" y="2722"/>
                  </a:lnTo>
                  <a:lnTo>
                    <a:pt x="0" y="11622"/>
                  </a:lnTo>
                  <a:lnTo>
                    <a:pt x="1256" y="16973"/>
                  </a:lnTo>
                  <a:lnTo>
                    <a:pt x="82667" y="86531"/>
                  </a:lnTo>
                  <a:lnTo>
                    <a:pt x="84835" y="87473"/>
                  </a:lnTo>
                  <a:lnTo>
                    <a:pt x="379873" y="119378"/>
                  </a:lnTo>
                  <a:lnTo>
                    <a:pt x="385590" y="119451"/>
                  </a:lnTo>
                  <a:lnTo>
                    <a:pt x="389715" y="116834"/>
                  </a:lnTo>
                  <a:lnTo>
                    <a:pt x="393631" y="108153"/>
                  </a:lnTo>
                  <a:lnTo>
                    <a:pt x="392522" y="102813"/>
                  </a:lnTo>
                  <a:lnTo>
                    <a:pt x="311561" y="28983"/>
                  </a:lnTo>
                  <a:lnTo>
                    <a:pt x="309215" y="27957"/>
                  </a:lnTo>
                  <a:lnTo>
                    <a:pt x="13612" y="52"/>
                  </a:lnTo>
                  <a:close/>
                </a:path>
              </a:pathLst>
            </a:custGeom>
            <a:solidFill>
              <a:srgbClr val="0D50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8">
              <a:extLst>
                <a:ext uri="{FF2B5EF4-FFF2-40B4-BE49-F238E27FC236}">
                  <a16:creationId xmlns:a16="http://schemas.microsoft.com/office/drawing/2014/main" id="{46414A31-4A60-ABA5-E2DE-7058B7947A1B}"/>
                </a:ext>
              </a:extLst>
            </p:cNvPr>
            <p:cNvSpPr/>
            <p:nvPr/>
          </p:nvSpPr>
          <p:spPr>
            <a:xfrm>
              <a:off x="559914" y="8645371"/>
              <a:ext cx="414655" cy="142875"/>
            </a:xfrm>
            <a:custGeom>
              <a:avLst/>
              <a:gdLst/>
              <a:ahLst/>
              <a:cxnLst/>
              <a:rect l="l" t="t" r="r" b="b"/>
              <a:pathLst>
                <a:path w="414655" h="142875">
                  <a:moveTo>
                    <a:pt x="25073" y="0"/>
                  </a:moveTo>
                  <a:lnTo>
                    <a:pt x="13594" y="0"/>
                  </a:lnTo>
                  <a:lnTo>
                    <a:pt x="5377" y="5361"/>
                  </a:lnTo>
                  <a:lnTo>
                    <a:pt x="1744" y="13915"/>
                  </a:lnTo>
                  <a:lnTo>
                    <a:pt x="0" y="21022"/>
                  </a:lnTo>
                  <a:lnTo>
                    <a:pt x="541" y="28152"/>
                  </a:lnTo>
                  <a:lnTo>
                    <a:pt x="87333" y="108174"/>
                  </a:lnTo>
                  <a:lnTo>
                    <a:pt x="390279" y="142341"/>
                  </a:lnTo>
                  <a:lnTo>
                    <a:pt x="400454" y="142341"/>
                  </a:lnTo>
                  <a:lnTo>
                    <a:pt x="408695" y="137105"/>
                  </a:lnTo>
                  <a:lnTo>
                    <a:pt x="412444" y="128802"/>
                  </a:lnTo>
                  <a:lnTo>
                    <a:pt x="414346" y="121789"/>
                  </a:lnTo>
                  <a:lnTo>
                    <a:pt x="414227" y="119357"/>
                  </a:lnTo>
                  <a:lnTo>
                    <a:pt x="391491" y="119357"/>
                  </a:lnTo>
                  <a:lnTo>
                    <a:pt x="98746" y="87693"/>
                  </a:lnTo>
                  <a:lnTo>
                    <a:pt x="22916" y="22878"/>
                  </a:lnTo>
                  <a:lnTo>
                    <a:pt x="267468" y="22878"/>
                  </a:lnTo>
                  <a:lnTo>
                    <a:pt x="25073" y="0"/>
                  </a:lnTo>
                  <a:close/>
                </a:path>
                <a:path w="414655" h="142875">
                  <a:moveTo>
                    <a:pt x="267468" y="22878"/>
                  </a:moveTo>
                  <a:lnTo>
                    <a:pt x="22916" y="22878"/>
                  </a:lnTo>
                  <a:lnTo>
                    <a:pt x="316038" y="50553"/>
                  </a:lnTo>
                  <a:lnTo>
                    <a:pt x="391491" y="119357"/>
                  </a:lnTo>
                  <a:lnTo>
                    <a:pt x="414227" y="119357"/>
                  </a:lnTo>
                  <a:lnTo>
                    <a:pt x="413999" y="114700"/>
                  </a:lnTo>
                  <a:lnTo>
                    <a:pt x="411552" y="108174"/>
                  </a:lnTo>
                  <a:lnTo>
                    <a:pt x="406978" y="102373"/>
                  </a:lnTo>
                  <a:lnTo>
                    <a:pt x="327839" y="30208"/>
                  </a:lnTo>
                  <a:lnTo>
                    <a:pt x="323197" y="28152"/>
                  </a:lnTo>
                  <a:lnTo>
                    <a:pt x="323339" y="28152"/>
                  </a:lnTo>
                  <a:lnTo>
                    <a:pt x="267468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9">
              <a:extLst>
                <a:ext uri="{FF2B5EF4-FFF2-40B4-BE49-F238E27FC236}">
                  <a16:creationId xmlns:a16="http://schemas.microsoft.com/office/drawing/2014/main" id="{2ACEFBAD-01A7-5F50-F81A-F345DC9F3641}"/>
                </a:ext>
              </a:extLst>
            </p:cNvPr>
            <p:cNvSpPr/>
            <p:nvPr/>
          </p:nvSpPr>
          <p:spPr>
            <a:xfrm>
              <a:off x="571396" y="8355056"/>
              <a:ext cx="349885" cy="349885"/>
            </a:xfrm>
            <a:custGeom>
              <a:avLst/>
              <a:gdLst/>
              <a:ahLst/>
              <a:cxnLst/>
              <a:rect l="l" t="t" r="r" b="b"/>
              <a:pathLst>
                <a:path w="349884" h="349884">
                  <a:moveTo>
                    <a:pt x="40993" y="52"/>
                  </a:moveTo>
                  <a:lnTo>
                    <a:pt x="34040" y="0"/>
                  </a:lnTo>
                  <a:lnTo>
                    <a:pt x="29035" y="4460"/>
                  </a:lnTo>
                  <a:lnTo>
                    <a:pt x="0" y="312042"/>
                  </a:lnTo>
                  <a:lnTo>
                    <a:pt x="931" y="315068"/>
                  </a:lnTo>
                  <a:lnTo>
                    <a:pt x="4816" y="319770"/>
                  </a:lnTo>
                  <a:lnTo>
                    <a:pt x="7612" y="321246"/>
                  </a:lnTo>
                  <a:lnTo>
                    <a:pt x="308597" y="349664"/>
                  </a:lnTo>
                  <a:lnTo>
                    <a:pt x="315550" y="349717"/>
                  </a:lnTo>
                  <a:lnTo>
                    <a:pt x="320555" y="345256"/>
                  </a:lnTo>
                  <a:lnTo>
                    <a:pt x="349601" y="37674"/>
                  </a:lnTo>
                  <a:lnTo>
                    <a:pt x="348670" y="34648"/>
                  </a:lnTo>
                  <a:lnTo>
                    <a:pt x="344785" y="29957"/>
                  </a:lnTo>
                  <a:lnTo>
                    <a:pt x="341979" y="28470"/>
                  </a:lnTo>
                  <a:lnTo>
                    <a:pt x="40993" y="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30">
              <a:extLst>
                <a:ext uri="{FF2B5EF4-FFF2-40B4-BE49-F238E27FC236}">
                  <a16:creationId xmlns:a16="http://schemas.microsoft.com/office/drawing/2014/main" id="{F6BD46A5-D4E9-F4B4-15BD-31CF0E41965B}"/>
                </a:ext>
              </a:extLst>
            </p:cNvPr>
            <p:cNvSpPr/>
            <p:nvPr/>
          </p:nvSpPr>
          <p:spPr>
            <a:xfrm>
              <a:off x="559667" y="8343672"/>
              <a:ext cx="373380" cy="372745"/>
            </a:xfrm>
            <a:custGeom>
              <a:avLst/>
              <a:gdLst/>
              <a:ahLst/>
              <a:cxnLst/>
              <a:rect l="l" t="t" r="r" b="b"/>
              <a:pathLst>
                <a:path w="373380" h="372745">
                  <a:moveTo>
                    <a:pt x="53809" y="0"/>
                  </a:moveTo>
                  <a:lnTo>
                    <a:pt x="0" y="325382"/>
                  </a:lnTo>
                  <a:lnTo>
                    <a:pt x="1863" y="331434"/>
                  </a:lnTo>
                  <a:lnTo>
                    <a:pt x="9633" y="340827"/>
                  </a:lnTo>
                  <a:lnTo>
                    <a:pt x="15224" y="343790"/>
                  </a:lnTo>
                  <a:lnTo>
                    <a:pt x="320355" y="372595"/>
                  </a:lnTo>
                  <a:lnTo>
                    <a:pt x="321435" y="372595"/>
                  </a:lnTo>
                  <a:lnTo>
                    <a:pt x="344496" y="349612"/>
                  </a:lnTo>
                  <a:lnTo>
                    <a:pt x="321403" y="349612"/>
                  </a:lnTo>
                  <a:lnTo>
                    <a:pt x="23454" y="321477"/>
                  </a:lnTo>
                  <a:lnTo>
                    <a:pt x="51652" y="22878"/>
                  </a:lnTo>
                  <a:lnTo>
                    <a:pt x="296162" y="22878"/>
                  </a:lnTo>
                  <a:lnTo>
                    <a:pt x="53809" y="0"/>
                  </a:lnTo>
                  <a:close/>
                </a:path>
                <a:path w="373380" h="372745">
                  <a:moveTo>
                    <a:pt x="296162" y="22878"/>
                  </a:moveTo>
                  <a:lnTo>
                    <a:pt x="51652" y="22878"/>
                  </a:lnTo>
                  <a:lnTo>
                    <a:pt x="349601" y="51014"/>
                  </a:lnTo>
                  <a:lnTo>
                    <a:pt x="321403" y="349612"/>
                  </a:lnTo>
                  <a:lnTo>
                    <a:pt x="344496" y="349612"/>
                  </a:lnTo>
                  <a:lnTo>
                    <a:pt x="373056" y="47108"/>
                  </a:lnTo>
                  <a:lnTo>
                    <a:pt x="371192" y="41056"/>
                  </a:lnTo>
                  <a:lnTo>
                    <a:pt x="363423" y="31663"/>
                  </a:lnTo>
                  <a:lnTo>
                    <a:pt x="357832" y="28700"/>
                  </a:lnTo>
                  <a:lnTo>
                    <a:pt x="296162" y="22878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31">
              <a:extLst>
                <a:ext uri="{FF2B5EF4-FFF2-40B4-BE49-F238E27FC236}">
                  <a16:creationId xmlns:a16="http://schemas.microsoft.com/office/drawing/2014/main" id="{E02C5B56-128A-77D5-D079-59073E29E64A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33255" y="0"/>
                  </a:move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6240" y="376019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33255" y="0"/>
                  </a:lnTo>
                  <a:close/>
                </a:path>
                <a:path w="111759" h="378459">
                  <a:moveTo>
                    <a:pt x="76240" y="376019"/>
                  </a:moveTo>
                  <a:lnTo>
                    <a:pt x="74741" y="376019"/>
                  </a:lnTo>
                  <a:lnTo>
                    <a:pt x="75934" y="377161"/>
                  </a:lnTo>
                  <a:lnTo>
                    <a:pt x="76240" y="376019"/>
                  </a:lnTo>
                  <a:close/>
                </a:path>
              </a:pathLst>
            </a:custGeom>
            <a:solidFill>
              <a:srgbClr val="0D9B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32">
              <a:extLst>
                <a:ext uri="{FF2B5EF4-FFF2-40B4-BE49-F238E27FC236}">
                  <a16:creationId xmlns:a16="http://schemas.microsoft.com/office/drawing/2014/main" id="{F730257B-930D-A141-1A93-D2A097F09843}"/>
                </a:ext>
              </a:extLst>
            </p:cNvPr>
            <p:cNvSpPr/>
            <p:nvPr/>
          </p:nvSpPr>
          <p:spPr>
            <a:xfrm>
              <a:off x="884272" y="8390144"/>
              <a:ext cx="111760" cy="378460"/>
            </a:xfrm>
            <a:custGeom>
              <a:avLst/>
              <a:gdLst/>
              <a:ahLst/>
              <a:cxnLst/>
              <a:rect l="l" t="t" r="r" b="b"/>
              <a:pathLst>
                <a:path w="111759" h="378459">
                  <a:moveTo>
                    <a:pt x="77756" y="371454"/>
                  </a:moveTo>
                  <a:lnTo>
                    <a:pt x="111001" y="66898"/>
                  </a:lnTo>
                  <a:lnTo>
                    <a:pt x="111148" y="65422"/>
                  </a:lnTo>
                  <a:lnTo>
                    <a:pt x="110425" y="63903"/>
                  </a:lnTo>
                  <a:lnTo>
                    <a:pt x="108991" y="62678"/>
                  </a:lnTo>
                  <a:lnTo>
                    <a:pt x="105347" y="59663"/>
                  </a:lnTo>
                  <a:lnTo>
                    <a:pt x="33255" y="0"/>
                  </a:lnTo>
                  <a:lnTo>
                    <a:pt x="10648" y="222726"/>
                  </a:lnTo>
                  <a:lnTo>
                    <a:pt x="0" y="304765"/>
                  </a:lnTo>
                  <a:lnTo>
                    <a:pt x="2146" y="306493"/>
                  </a:lnTo>
                  <a:lnTo>
                    <a:pt x="2094" y="307048"/>
                  </a:lnTo>
                  <a:lnTo>
                    <a:pt x="67840" y="369894"/>
                  </a:lnTo>
                  <a:lnTo>
                    <a:pt x="69442" y="374386"/>
                  </a:lnTo>
                  <a:lnTo>
                    <a:pt x="70783" y="378197"/>
                  </a:lnTo>
                  <a:lnTo>
                    <a:pt x="74741" y="376019"/>
                  </a:lnTo>
                  <a:lnTo>
                    <a:pt x="75934" y="377161"/>
                  </a:lnTo>
                  <a:lnTo>
                    <a:pt x="76374" y="375517"/>
                  </a:lnTo>
                  <a:lnTo>
                    <a:pt x="76950" y="373915"/>
                  </a:lnTo>
                  <a:lnTo>
                    <a:pt x="77610" y="372365"/>
                  </a:lnTo>
                  <a:lnTo>
                    <a:pt x="77693" y="372219"/>
                  </a:lnTo>
                  <a:lnTo>
                    <a:pt x="77756" y="371454"/>
                  </a:lnTo>
                  <a:close/>
                </a:path>
              </a:pathLst>
            </a:custGeom>
            <a:ln w="22983">
              <a:solidFill>
                <a:srgbClr val="1726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33">
              <a:extLst>
                <a:ext uri="{FF2B5EF4-FFF2-40B4-BE49-F238E27FC236}">
                  <a16:creationId xmlns:a16="http://schemas.microsoft.com/office/drawing/2014/main" id="{F1A7C8BB-A79F-E58F-E8C3-F951F152D4EC}"/>
                </a:ext>
              </a:extLst>
            </p:cNvPr>
            <p:cNvSpPr/>
            <p:nvPr/>
          </p:nvSpPr>
          <p:spPr>
            <a:xfrm>
              <a:off x="4035010" y="587340"/>
              <a:ext cx="503555" cy="213995"/>
            </a:xfrm>
            <a:custGeom>
              <a:avLst/>
              <a:gdLst/>
              <a:ahLst/>
              <a:cxnLst/>
              <a:rect l="l" t="t" r="r" b="b"/>
              <a:pathLst>
                <a:path w="503554" h="213995">
                  <a:moveTo>
                    <a:pt x="21248" y="0"/>
                  </a:moveTo>
                  <a:lnTo>
                    <a:pt x="12714" y="0"/>
                  </a:lnTo>
                  <a:lnTo>
                    <a:pt x="5908" y="3905"/>
                  </a:lnTo>
                  <a:lnTo>
                    <a:pt x="2327" y="10418"/>
                  </a:lnTo>
                  <a:lnTo>
                    <a:pt x="169" y="16451"/>
                  </a:lnTo>
                  <a:lnTo>
                    <a:pt x="0" y="22707"/>
                  </a:lnTo>
                  <a:lnTo>
                    <a:pt x="1758" y="28713"/>
                  </a:lnTo>
                  <a:lnTo>
                    <a:pt x="97455" y="130687"/>
                  </a:lnTo>
                  <a:lnTo>
                    <a:pt x="480155" y="213647"/>
                  </a:lnTo>
                  <a:lnTo>
                    <a:pt x="482961" y="213794"/>
                  </a:lnTo>
                  <a:lnTo>
                    <a:pt x="490019" y="213794"/>
                  </a:lnTo>
                  <a:lnTo>
                    <a:pt x="496699" y="210066"/>
                  </a:lnTo>
                  <a:lnTo>
                    <a:pt x="500353" y="203773"/>
                  </a:lnTo>
                  <a:lnTo>
                    <a:pt x="502643" y="197837"/>
                  </a:lnTo>
                  <a:lnTo>
                    <a:pt x="502976" y="191631"/>
                  </a:lnTo>
                  <a:lnTo>
                    <a:pt x="501402" y="185619"/>
                  </a:lnTo>
                  <a:lnTo>
                    <a:pt x="406796" y="78165"/>
                  </a:lnTo>
                  <a:lnTo>
                    <a:pt x="23886" y="387"/>
                  </a:lnTo>
                  <a:lnTo>
                    <a:pt x="21248" y="0"/>
                  </a:lnTo>
                  <a:close/>
                </a:path>
              </a:pathLst>
            </a:custGeom>
            <a:solidFill>
              <a:srgbClr val="2A55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4">
              <a:extLst>
                <a:ext uri="{FF2B5EF4-FFF2-40B4-BE49-F238E27FC236}">
                  <a16:creationId xmlns:a16="http://schemas.microsoft.com/office/drawing/2014/main" id="{7AF17DBE-DC2E-2F75-3CD8-3B9600039687}"/>
                </a:ext>
              </a:extLst>
            </p:cNvPr>
            <p:cNvSpPr/>
            <p:nvPr/>
          </p:nvSpPr>
          <p:spPr>
            <a:xfrm>
              <a:off x="4015053" y="567219"/>
              <a:ext cx="543560" cy="254635"/>
            </a:xfrm>
            <a:custGeom>
              <a:avLst/>
              <a:gdLst/>
              <a:ahLst/>
              <a:cxnLst/>
              <a:rect l="l" t="t" r="r" b="b"/>
              <a:pathLst>
                <a:path w="543560" h="254634">
                  <a:moveTo>
                    <a:pt x="42506" y="0"/>
                  </a:moveTo>
                  <a:lnTo>
                    <a:pt x="39899" y="0"/>
                  </a:lnTo>
                  <a:lnTo>
                    <a:pt x="29300" y="1424"/>
                  </a:lnTo>
                  <a:lnTo>
                    <a:pt x="338" y="32903"/>
                  </a:lnTo>
                  <a:lnTo>
                    <a:pt x="0" y="45414"/>
                  </a:lnTo>
                  <a:lnTo>
                    <a:pt x="3517" y="57427"/>
                  </a:lnTo>
                  <a:lnTo>
                    <a:pt x="105635" y="167617"/>
                  </a:lnTo>
                  <a:lnTo>
                    <a:pt x="497319" y="253751"/>
                  </a:lnTo>
                  <a:lnTo>
                    <a:pt x="500136" y="254034"/>
                  </a:lnTo>
                  <a:lnTo>
                    <a:pt x="502921" y="254034"/>
                  </a:lnTo>
                  <a:lnTo>
                    <a:pt x="537716" y="234003"/>
                  </a:lnTo>
                  <a:lnTo>
                    <a:pt x="542732" y="213794"/>
                  </a:lnTo>
                  <a:lnTo>
                    <a:pt x="502911" y="213794"/>
                  </a:lnTo>
                  <a:lnTo>
                    <a:pt x="129184" y="133995"/>
                  </a:lnTo>
                  <a:lnTo>
                    <a:pt x="39909" y="40250"/>
                  </a:lnTo>
                  <a:lnTo>
                    <a:pt x="245807" y="40250"/>
                  </a:lnTo>
                  <a:lnTo>
                    <a:pt x="45145" y="251"/>
                  </a:lnTo>
                  <a:lnTo>
                    <a:pt x="42506" y="0"/>
                  </a:lnTo>
                  <a:close/>
                </a:path>
                <a:path w="543560" h="254634">
                  <a:moveTo>
                    <a:pt x="245807" y="40250"/>
                  </a:moveTo>
                  <a:lnTo>
                    <a:pt x="39909" y="40250"/>
                  </a:lnTo>
                  <a:lnTo>
                    <a:pt x="414652" y="114938"/>
                  </a:lnTo>
                  <a:lnTo>
                    <a:pt x="502911" y="213794"/>
                  </a:lnTo>
                  <a:lnTo>
                    <a:pt x="542732" y="213794"/>
                  </a:lnTo>
                  <a:lnTo>
                    <a:pt x="542949" y="209722"/>
                  </a:lnTo>
                  <a:lnTo>
                    <a:pt x="444661" y="88133"/>
                  </a:lnTo>
                  <a:lnTo>
                    <a:pt x="422515" y="75474"/>
                  </a:lnTo>
                  <a:lnTo>
                    <a:pt x="245807" y="40250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35">
              <a:extLst>
                <a:ext uri="{FF2B5EF4-FFF2-40B4-BE49-F238E27FC236}">
                  <a16:creationId xmlns:a16="http://schemas.microsoft.com/office/drawing/2014/main" id="{E79BD32C-17C3-B526-1A23-11B4DB9157CB}"/>
                </a:ext>
              </a:extLst>
            </p:cNvPr>
            <p:cNvSpPr/>
            <p:nvPr/>
          </p:nvSpPr>
          <p:spPr>
            <a:xfrm>
              <a:off x="4034513" y="236946"/>
              <a:ext cx="423545" cy="462915"/>
            </a:xfrm>
            <a:custGeom>
              <a:avLst/>
              <a:gdLst/>
              <a:ahLst/>
              <a:cxnLst/>
              <a:rect l="l" t="t" r="r" b="b"/>
              <a:pathLst>
                <a:path w="423545" h="462915">
                  <a:moveTo>
                    <a:pt x="276724" y="94"/>
                  </a:moveTo>
                  <a:lnTo>
                    <a:pt x="268117" y="0"/>
                  </a:lnTo>
                  <a:lnTo>
                    <a:pt x="262054" y="3015"/>
                  </a:lnTo>
                  <a:lnTo>
                    <a:pt x="942" y="360219"/>
                  </a:lnTo>
                  <a:lnTo>
                    <a:pt x="0" y="367454"/>
                  </a:lnTo>
                  <a:lnTo>
                    <a:pt x="4984" y="380250"/>
                  </a:lnTo>
                  <a:lnTo>
                    <a:pt x="10575" y="384941"/>
                  </a:lnTo>
                  <a:lnTo>
                    <a:pt x="399537" y="462478"/>
                  </a:lnTo>
                  <a:lnTo>
                    <a:pt x="402155" y="462603"/>
                  </a:lnTo>
                  <a:lnTo>
                    <a:pt x="407767" y="462603"/>
                  </a:lnTo>
                  <a:lnTo>
                    <a:pt x="413202" y="460247"/>
                  </a:lnTo>
                  <a:lnTo>
                    <a:pt x="421798" y="450771"/>
                  </a:lnTo>
                  <a:lnTo>
                    <a:pt x="423463" y="443421"/>
                  </a:lnTo>
                  <a:lnTo>
                    <a:pt x="291530" y="6994"/>
                  </a:lnTo>
                  <a:lnTo>
                    <a:pt x="285373" y="1570"/>
                  </a:lnTo>
                  <a:lnTo>
                    <a:pt x="276724" y="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36">
              <a:extLst>
                <a:ext uri="{FF2B5EF4-FFF2-40B4-BE49-F238E27FC236}">
                  <a16:creationId xmlns:a16="http://schemas.microsoft.com/office/drawing/2014/main" id="{E0ACB080-00D6-D809-5EAA-E8D157EA895B}"/>
                </a:ext>
              </a:extLst>
            </p:cNvPr>
            <p:cNvSpPr/>
            <p:nvPr/>
          </p:nvSpPr>
          <p:spPr>
            <a:xfrm>
              <a:off x="4015778" y="216832"/>
              <a:ext cx="520700" cy="553720"/>
            </a:xfrm>
            <a:custGeom>
              <a:avLst/>
              <a:gdLst/>
              <a:ahLst/>
              <a:cxnLst/>
              <a:rect l="l" t="t" r="r" b="b"/>
              <a:pathLst>
                <a:path w="520700" h="553720">
                  <a:moveTo>
                    <a:pt x="520420" y="553123"/>
                  </a:moveTo>
                  <a:lnTo>
                    <a:pt x="420878" y="191731"/>
                  </a:lnTo>
                  <a:lnTo>
                    <a:pt x="420878" y="462597"/>
                  </a:lnTo>
                  <a:lnTo>
                    <a:pt x="39966" y="386676"/>
                  </a:lnTo>
                  <a:lnTo>
                    <a:pt x="293204" y="40233"/>
                  </a:lnTo>
                  <a:lnTo>
                    <a:pt x="420878" y="462597"/>
                  </a:lnTo>
                  <a:lnTo>
                    <a:pt x="420878" y="191731"/>
                  </a:lnTo>
                  <a:lnTo>
                    <a:pt x="408305" y="146075"/>
                  </a:lnTo>
                  <a:lnTo>
                    <a:pt x="393738" y="122275"/>
                  </a:lnTo>
                  <a:lnTo>
                    <a:pt x="342912" y="65620"/>
                  </a:lnTo>
                  <a:lnTo>
                    <a:pt x="335241" y="40233"/>
                  </a:lnTo>
                  <a:lnTo>
                    <a:pt x="331724" y="28587"/>
                  </a:lnTo>
                  <a:lnTo>
                    <a:pt x="327012" y="18415"/>
                  </a:lnTo>
                  <a:lnTo>
                    <a:pt x="295440" y="0"/>
                  </a:lnTo>
                  <a:lnTo>
                    <a:pt x="293204" y="0"/>
                  </a:lnTo>
                  <a:lnTo>
                    <a:pt x="7480" y="362927"/>
                  </a:lnTo>
                  <a:lnTo>
                    <a:pt x="0" y="391439"/>
                  </a:lnTo>
                  <a:lnTo>
                    <a:pt x="2463" y="401269"/>
                  </a:lnTo>
                  <a:lnTo>
                    <a:pt x="32092" y="426135"/>
                  </a:lnTo>
                  <a:lnTo>
                    <a:pt x="415632" y="502589"/>
                  </a:lnTo>
                  <a:lnTo>
                    <a:pt x="418274" y="502843"/>
                  </a:lnTo>
                  <a:lnTo>
                    <a:pt x="420878" y="502843"/>
                  </a:lnTo>
                  <a:lnTo>
                    <a:pt x="453085" y="486194"/>
                  </a:lnTo>
                  <a:lnTo>
                    <a:pt x="520420" y="553123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37">
              <a:extLst>
                <a:ext uri="{FF2B5EF4-FFF2-40B4-BE49-F238E27FC236}">
                  <a16:creationId xmlns:a16="http://schemas.microsoft.com/office/drawing/2014/main" id="{D7719B42-1CBB-F6FF-EC5D-086919C51FC1}"/>
                </a:ext>
              </a:extLst>
            </p:cNvPr>
            <p:cNvSpPr/>
            <p:nvPr/>
          </p:nvSpPr>
          <p:spPr>
            <a:xfrm>
              <a:off x="4325477" y="245405"/>
              <a:ext cx="210820" cy="525145"/>
            </a:xfrm>
            <a:custGeom>
              <a:avLst/>
              <a:gdLst/>
              <a:ahLst/>
              <a:cxnLst/>
              <a:rect l="l" t="t" r="r" b="b"/>
              <a:pathLst>
                <a:path w="210820" h="525145">
                  <a:moveTo>
                    <a:pt x="0" y="0"/>
                  </a:moveTo>
                  <a:lnTo>
                    <a:pt x="137388" y="451630"/>
                  </a:lnTo>
                  <a:lnTo>
                    <a:pt x="210726" y="524539"/>
                  </a:lnTo>
                  <a:lnTo>
                    <a:pt x="98614" y="117493"/>
                  </a:lnTo>
                  <a:lnTo>
                    <a:pt x="96218" y="110834"/>
                  </a:lnTo>
                  <a:lnTo>
                    <a:pt x="92956" y="104592"/>
                  </a:lnTo>
                  <a:lnTo>
                    <a:pt x="88880" y="98850"/>
                  </a:lnTo>
                  <a:lnTo>
                    <a:pt x="84039" y="93693"/>
                  </a:lnTo>
                  <a:lnTo>
                    <a:pt x="0" y="0"/>
                  </a:lnTo>
                  <a:close/>
                </a:path>
              </a:pathLst>
            </a:custGeom>
            <a:ln w="40239">
              <a:solidFill>
                <a:srgbClr val="1625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Holder 3">
            <a:extLst>
              <a:ext uri="{FF2B5EF4-FFF2-40B4-BE49-F238E27FC236}">
                <a16:creationId xmlns:a16="http://schemas.microsoft.com/office/drawing/2014/main" id="{D6045DE6-F064-7389-4EFF-4217558B9774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457195" y="4820512"/>
            <a:ext cx="7032378" cy="830997"/>
          </a:xfrm>
        </p:spPr>
        <p:txBody>
          <a:bodyPr lIns="0" tIns="0" rIns="0" bIns="0"/>
          <a:lstStyle>
            <a:lvl1pPr>
              <a:defRPr sz="1800">
                <a:latin typeface="Montserrat" pitchFamily="2" charset="77"/>
              </a:defRPr>
            </a:lvl1pPr>
          </a:lstStyle>
          <a:p>
            <a:r>
              <a:rPr lang="fr-FR" dirty="0"/>
              <a:t>Expliquez en 2 ou 3 phrases le point essentiel à retenir de cette conférence. Une personne n’ayant pas assisté à la conférence doit pouvoir comprendre votre point de vue.</a:t>
            </a:r>
            <a:endParaRPr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A8A18BC-8B83-652E-713C-0AE360EEBAD5}"/>
              </a:ext>
            </a:extLst>
          </p:cNvPr>
          <p:cNvSpPr txBox="1"/>
          <p:nvPr userDrawn="1"/>
        </p:nvSpPr>
        <p:spPr>
          <a:xfrm>
            <a:off x="1217496" y="1602277"/>
            <a:ext cx="4493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Montserrat" pitchFamily="2" charset="77"/>
              </a:rPr>
              <a:t>Pour ne rien oublier…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C4B60329-8CBB-B8F4-D637-A954BCB37CC8}"/>
              </a:ext>
            </a:extLst>
          </p:cNvPr>
          <p:cNvSpPr txBox="1"/>
          <p:nvPr userDrawn="1"/>
        </p:nvSpPr>
        <p:spPr>
          <a:xfrm>
            <a:off x="1217496" y="2042925"/>
            <a:ext cx="6155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latin typeface="Montserrat" pitchFamily="2" charset="77"/>
              </a:rPr>
              <a:t>Votre Anti-sèche! </a:t>
            </a:r>
          </a:p>
        </p:txBody>
      </p:sp>
      <p:sp>
        <p:nvSpPr>
          <p:cNvPr id="59" name="Holder 3">
            <a:extLst>
              <a:ext uri="{FF2B5EF4-FFF2-40B4-BE49-F238E27FC236}">
                <a16:creationId xmlns:a16="http://schemas.microsoft.com/office/drawing/2014/main" id="{EB476DED-2768-D55C-E2EE-701D8ACECB57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463209" y="6935269"/>
            <a:ext cx="4051103" cy="369332"/>
          </a:xfrm>
        </p:spPr>
        <p:txBody>
          <a:bodyPr lIns="0" tIns="0" rIns="0" bIns="0"/>
          <a:lstStyle>
            <a:lvl1pPr>
              <a:defRPr sz="2400" b="1">
                <a:solidFill>
                  <a:srgbClr val="0C50CA"/>
                </a:solidFill>
                <a:latin typeface="Montserrat" pitchFamily="2" charset="77"/>
              </a:defRPr>
            </a:lvl1pPr>
          </a:lstStyle>
          <a:p>
            <a:r>
              <a:rPr lang="fr-FR" dirty="0"/>
              <a:t>2. Ce qu’il faut retenir</a:t>
            </a:r>
            <a:endParaRPr dirty="0"/>
          </a:p>
        </p:txBody>
      </p:sp>
      <p:sp>
        <p:nvSpPr>
          <p:cNvPr id="60" name="Holder 3">
            <a:extLst>
              <a:ext uri="{FF2B5EF4-FFF2-40B4-BE49-F238E27FC236}">
                <a16:creationId xmlns:a16="http://schemas.microsoft.com/office/drawing/2014/main" id="{FB9A6390-DFF4-1AF1-7945-9FF72CAE7DD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09854" y="7771077"/>
            <a:ext cx="7032378" cy="830997"/>
          </a:xfrm>
        </p:spPr>
        <p:txBody>
          <a:bodyPr lIns="0" tIns="0" rIns="0" bIns="0"/>
          <a:lstStyle>
            <a:lvl1pPr>
              <a:defRPr sz="1800">
                <a:latin typeface="Montserrat" pitchFamily="2" charset="77"/>
              </a:defRPr>
            </a:lvl1pPr>
          </a:lstStyle>
          <a:p>
            <a:r>
              <a:rPr lang="fr-FR" dirty="0"/>
              <a:t>Expliquez en 2 ou 3 phrases le point essentiel à retenir de cette conférence. Une personne n’ayant pas assisté à la conférence doit pouvoir comprendre votre point de vue.</a:t>
            </a:r>
            <a:endParaRPr dirty="0"/>
          </a:p>
        </p:txBody>
      </p:sp>
      <p:sp>
        <p:nvSpPr>
          <p:cNvPr id="61" name="Holder 3">
            <a:extLst>
              <a:ext uri="{FF2B5EF4-FFF2-40B4-BE49-F238E27FC236}">
                <a16:creationId xmlns:a16="http://schemas.microsoft.com/office/drawing/2014/main" id="{6D7F8A30-1FD5-26C9-03C9-766719FA6B3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1006591" y="3959130"/>
            <a:ext cx="4051103" cy="369332"/>
          </a:xfrm>
        </p:spPr>
        <p:txBody>
          <a:bodyPr lIns="0" tIns="0" rIns="0" bIns="0"/>
          <a:lstStyle>
            <a:lvl1pPr>
              <a:defRPr sz="2400" b="1">
                <a:solidFill>
                  <a:srgbClr val="0C50CA"/>
                </a:solidFill>
                <a:latin typeface="Montserrat" pitchFamily="2" charset="77"/>
              </a:defRPr>
            </a:lvl1pPr>
          </a:lstStyle>
          <a:p>
            <a:r>
              <a:rPr lang="fr-FR" dirty="0"/>
              <a:t>3. Ce qu’il faut retenir</a:t>
            </a:r>
            <a:endParaRPr dirty="0"/>
          </a:p>
        </p:txBody>
      </p:sp>
      <p:sp>
        <p:nvSpPr>
          <p:cNvPr id="62" name="Holder 3">
            <a:extLst>
              <a:ext uri="{FF2B5EF4-FFF2-40B4-BE49-F238E27FC236}">
                <a16:creationId xmlns:a16="http://schemas.microsoft.com/office/drawing/2014/main" id="{2A5726E9-F288-2FBC-C291-0DD1AE7A4FA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1053236" y="4748934"/>
            <a:ext cx="7032378" cy="830997"/>
          </a:xfrm>
        </p:spPr>
        <p:txBody>
          <a:bodyPr lIns="0" tIns="0" rIns="0" bIns="0"/>
          <a:lstStyle>
            <a:lvl1pPr>
              <a:defRPr sz="1800">
                <a:latin typeface="Montserrat" pitchFamily="2" charset="77"/>
              </a:defRPr>
            </a:lvl1pPr>
          </a:lstStyle>
          <a:p>
            <a:r>
              <a:rPr lang="fr-FR" dirty="0"/>
              <a:t>Expliquez en 2 ou 3 phrases le point essentiel à retenir de cette conférence. Une personne n’ayant pas assisté à la conférence doit pouvoir comprendre votre point de vue.</a:t>
            </a:r>
            <a:endParaRPr dirty="0"/>
          </a:p>
        </p:txBody>
      </p:sp>
      <p:sp>
        <p:nvSpPr>
          <p:cNvPr id="63" name="Holder 3">
            <a:extLst>
              <a:ext uri="{FF2B5EF4-FFF2-40B4-BE49-F238E27FC236}">
                <a16:creationId xmlns:a16="http://schemas.microsoft.com/office/drawing/2014/main" id="{CABA0DE7-4B6F-DCAD-EC33-D31426DDCBE1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1068873" y="6890452"/>
            <a:ext cx="4051103" cy="369332"/>
          </a:xfrm>
        </p:spPr>
        <p:txBody>
          <a:bodyPr lIns="0" tIns="0" rIns="0" bIns="0"/>
          <a:lstStyle>
            <a:lvl1pPr>
              <a:defRPr sz="2400" b="1">
                <a:solidFill>
                  <a:srgbClr val="0C50CA"/>
                </a:solidFill>
                <a:latin typeface="Montserrat" pitchFamily="2" charset="77"/>
              </a:defRPr>
            </a:lvl1pPr>
          </a:lstStyle>
          <a:p>
            <a:r>
              <a:rPr lang="fr-FR" dirty="0"/>
              <a:t>4. Ce qu’il faut retenir</a:t>
            </a:r>
            <a:endParaRPr dirty="0"/>
          </a:p>
        </p:txBody>
      </p:sp>
      <p:sp>
        <p:nvSpPr>
          <p:cNvPr id="64" name="Holder 3">
            <a:extLst>
              <a:ext uri="{FF2B5EF4-FFF2-40B4-BE49-F238E27FC236}">
                <a16:creationId xmlns:a16="http://schemas.microsoft.com/office/drawing/2014/main" id="{9422F778-8108-4E1A-3673-68DA1D892795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1115518" y="7726260"/>
            <a:ext cx="7032378" cy="830997"/>
          </a:xfrm>
        </p:spPr>
        <p:txBody>
          <a:bodyPr lIns="0" tIns="0" rIns="0" bIns="0"/>
          <a:lstStyle>
            <a:lvl1pPr>
              <a:defRPr sz="1800">
                <a:latin typeface="Montserrat" pitchFamily="2" charset="77"/>
              </a:defRPr>
            </a:lvl1pPr>
          </a:lstStyle>
          <a:p>
            <a:r>
              <a:rPr lang="fr-FR" dirty="0"/>
              <a:t>Expliquez en 2 ou 3 phrases le point essentiel à retenir de cette conférence. Une personne n’ayant pas assisté à la conférence doit pouvoir comprendre votre point de vue.</a:t>
            </a:r>
            <a:endParaRPr dirty="0"/>
          </a:p>
        </p:txBody>
      </p:sp>
      <p:sp>
        <p:nvSpPr>
          <p:cNvPr id="65" name="bg object 16">
            <a:extLst>
              <a:ext uri="{FF2B5EF4-FFF2-40B4-BE49-F238E27FC236}">
                <a16:creationId xmlns:a16="http://schemas.microsoft.com/office/drawing/2014/main" id="{8072BFEF-7B4C-920D-2373-FDFD312EEFF1}"/>
              </a:ext>
            </a:extLst>
          </p:cNvPr>
          <p:cNvSpPr/>
          <p:nvPr userDrawn="1"/>
        </p:nvSpPr>
        <p:spPr>
          <a:xfrm>
            <a:off x="-11266" y="-606"/>
            <a:ext cx="20115366" cy="717001"/>
          </a:xfrm>
          <a:custGeom>
            <a:avLst/>
            <a:gdLst/>
            <a:ahLst/>
            <a:cxnLst/>
            <a:rect l="l" t="t" r="r" b="b"/>
            <a:pathLst>
              <a:path w="6921500" h="11308715">
                <a:moveTo>
                  <a:pt x="6921255" y="0"/>
                </a:moveTo>
                <a:lnTo>
                  <a:pt x="0" y="0"/>
                </a:lnTo>
                <a:lnTo>
                  <a:pt x="0" y="11308556"/>
                </a:lnTo>
                <a:lnTo>
                  <a:pt x="6921255" y="11308556"/>
                </a:lnTo>
                <a:lnTo>
                  <a:pt x="6921255" y="0"/>
                </a:lnTo>
                <a:close/>
              </a:path>
            </a:pathLst>
          </a:custGeom>
          <a:solidFill>
            <a:srgbClr val="0D50C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4992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5">
            <a:extLst>
              <a:ext uri="{FF2B5EF4-FFF2-40B4-BE49-F238E27FC236}">
                <a16:creationId xmlns:a16="http://schemas.microsoft.com/office/drawing/2014/main" id="{8BC0D8E8-984A-3EB3-817A-816B51246404}"/>
              </a:ext>
            </a:extLst>
          </p:cNvPr>
          <p:cNvSpPr txBox="1"/>
          <p:nvPr userDrawn="1"/>
        </p:nvSpPr>
        <p:spPr>
          <a:xfrm>
            <a:off x="8238770" y="1978453"/>
            <a:ext cx="10688955" cy="141986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85090" algn="ctr">
              <a:lnSpc>
                <a:spcPct val="100000"/>
              </a:lnSpc>
              <a:spcBef>
                <a:spcPts val="360"/>
              </a:spcBef>
            </a:pPr>
            <a:r>
              <a:rPr sz="3300" dirty="0">
                <a:solidFill>
                  <a:srgbClr val="0D9B64"/>
                </a:solidFill>
                <a:latin typeface="Montserrat"/>
                <a:cs typeface="Montserrat"/>
              </a:rPr>
              <a:t>Merci</a:t>
            </a:r>
            <a:r>
              <a:rPr sz="3300" spc="-135" dirty="0">
                <a:solidFill>
                  <a:srgbClr val="0D9B64"/>
                </a:solidFill>
                <a:latin typeface="Montserrat"/>
                <a:cs typeface="Montserrat"/>
              </a:rPr>
              <a:t> </a:t>
            </a:r>
            <a:r>
              <a:rPr sz="3300" dirty="0">
                <a:solidFill>
                  <a:srgbClr val="0D9B64"/>
                </a:solidFill>
                <a:latin typeface="Montserrat"/>
                <a:cs typeface="Montserrat"/>
              </a:rPr>
              <a:t>pour</a:t>
            </a:r>
            <a:r>
              <a:rPr sz="3300" spc="-130" dirty="0">
                <a:solidFill>
                  <a:srgbClr val="0D9B64"/>
                </a:solidFill>
                <a:latin typeface="Montserrat"/>
                <a:cs typeface="Montserrat"/>
              </a:rPr>
              <a:t> </a:t>
            </a:r>
            <a:r>
              <a:rPr sz="3300" dirty="0">
                <a:solidFill>
                  <a:srgbClr val="0D9B64"/>
                </a:solidFill>
                <a:latin typeface="Montserrat"/>
                <a:cs typeface="Montserrat"/>
              </a:rPr>
              <a:t>votre</a:t>
            </a:r>
            <a:r>
              <a:rPr sz="3300" spc="-130" dirty="0">
                <a:solidFill>
                  <a:srgbClr val="0D9B64"/>
                </a:solidFill>
                <a:latin typeface="Montserrat"/>
                <a:cs typeface="Montserrat"/>
              </a:rPr>
              <a:t> </a:t>
            </a:r>
            <a:r>
              <a:rPr sz="3300" spc="-10" dirty="0">
                <a:solidFill>
                  <a:srgbClr val="0D9B64"/>
                </a:solidFill>
                <a:latin typeface="Montserrat"/>
                <a:cs typeface="Montserrat"/>
              </a:rPr>
              <a:t>attention</a:t>
            </a:r>
            <a:endParaRPr sz="3300" dirty="0">
              <a:latin typeface="Montserrat"/>
              <a:cs typeface="Montserrat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5250" b="1" spc="-30" dirty="0">
                <a:solidFill>
                  <a:srgbClr val="0D0DB5"/>
                </a:solidFill>
                <a:latin typeface="Montserrat ExtraBold"/>
                <a:cs typeface="Montserrat ExtraBold"/>
              </a:rPr>
              <a:t>Rendez-</a:t>
            </a:r>
            <a:r>
              <a:rPr sz="5250" b="1" dirty="0">
                <a:solidFill>
                  <a:srgbClr val="0D0DB5"/>
                </a:solidFill>
                <a:latin typeface="Montserrat ExtraBold"/>
                <a:cs typeface="Montserrat ExtraBold"/>
              </a:rPr>
              <a:t>vous</a:t>
            </a:r>
            <a:r>
              <a:rPr sz="5250" b="1" spc="10" dirty="0">
                <a:solidFill>
                  <a:srgbClr val="0D0DB5"/>
                </a:solidFill>
                <a:latin typeface="Montserrat ExtraBold"/>
                <a:cs typeface="Montserrat ExtraBold"/>
              </a:rPr>
              <a:t> </a:t>
            </a:r>
            <a:r>
              <a:rPr sz="5250" b="1" dirty="0">
                <a:solidFill>
                  <a:srgbClr val="0D0DB5"/>
                </a:solidFill>
                <a:latin typeface="Montserrat ExtraBold"/>
                <a:cs typeface="Montserrat ExtraBold"/>
              </a:rPr>
              <a:t>sur</a:t>
            </a:r>
            <a:r>
              <a:rPr sz="5250" b="1" spc="15" dirty="0">
                <a:solidFill>
                  <a:srgbClr val="0D0DB5"/>
                </a:solidFill>
                <a:latin typeface="Montserrat ExtraBold"/>
                <a:cs typeface="Montserrat ExtraBold"/>
              </a:rPr>
              <a:t> </a:t>
            </a:r>
            <a:r>
              <a:rPr sz="5250" b="1" dirty="0">
                <a:solidFill>
                  <a:srgbClr val="0D0DB5"/>
                </a:solidFill>
                <a:latin typeface="Montserrat ExtraBold"/>
                <a:cs typeface="Montserrat ExtraBold"/>
              </a:rPr>
              <a:t>notre</a:t>
            </a:r>
            <a:r>
              <a:rPr sz="5250" b="1" spc="10" dirty="0">
                <a:solidFill>
                  <a:srgbClr val="0D0DB5"/>
                </a:solidFill>
                <a:latin typeface="Montserrat ExtraBold"/>
                <a:cs typeface="Montserrat ExtraBold"/>
              </a:rPr>
              <a:t> </a:t>
            </a:r>
            <a:r>
              <a:rPr sz="5250" b="1" dirty="0">
                <a:solidFill>
                  <a:srgbClr val="0D0DB5"/>
                </a:solidFill>
                <a:latin typeface="Montserrat ExtraBold"/>
                <a:cs typeface="Montserrat ExtraBold"/>
              </a:rPr>
              <a:t>stand</a:t>
            </a:r>
            <a:r>
              <a:rPr sz="5250" b="1" spc="10" dirty="0">
                <a:solidFill>
                  <a:srgbClr val="0D0DB5"/>
                </a:solidFill>
                <a:latin typeface="Montserrat ExtraBold"/>
                <a:cs typeface="Montserrat ExtraBold"/>
              </a:rPr>
              <a:t> </a:t>
            </a:r>
            <a:r>
              <a:rPr sz="5250" b="1" spc="-50" dirty="0">
                <a:solidFill>
                  <a:srgbClr val="0D0DB5"/>
                </a:solidFill>
                <a:latin typeface="Montserrat ExtraBold"/>
                <a:cs typeface="Montserrat ExtraBold"/>
              </a:rPr>
              <a:t>!</a:t>
            </a:r>
            <a:endParaRPr sz="5250" dirty="0">
              <a:latin typeface="Montserrat ExtraBold"/>
              <a:cs typeface="Montserrat ExtraBold"/>
            </a:endParaRPr>
          </a:p>
        </p:txBody>
      </p:sp>
      <p:grpSp>
        <p:nvGrpSpPr>
          <p:cNvPr id="8" name="object 56">
            <a:extLst>
              <a:ext uri="{FF2B5EF4-FFF2-40B4-BE49-F238E27FC236}">
                <a16:creationId xmlns:a16="http://schemas.microsoft.com/office/drawing/2014/main" id="{8DE5C707-8419-CAC7-CFD0-92F4021566F5}"/>
              </a:ext>
            </a:extLst>
          </p:cNvPr>
          <p:cNvGrpSpPr/>
          <p:nvPr userDrawn="1"/>
        </p:nvGrpSpPr>
        <p:grpSpPr>
          <a:xfrm>
            <a:off x="8241122" y="4293579"/>
            <a:ext cx="10325735" cy="2842535"/>
            <a:chOff x="8626850" y="5064916"/>
            <a:chExt cx="10325735" cy="2385695"/>
          </a:xfrm>
        </p:grpSpPr>
        <p:sp>
          <p:nvSpPr>
            <p:cNvPr id="9" name="object 57">
              <a:extLst>
                <a:ext uri="{FF2B5EF4-FFF2-40B4-BE49-F238E27FC236}">
                  <a16:creationId xmlns:a16="http://schemas.microsoft.com/office/drawing/2014/main" id="{90365730-70B5-6EDA-FBAB-A7DA5C177E98}"/>
                </a:ext>
              </a:extLst>
            </p:cNvPr>
            <p:cNvSpPr/>
            <p:nvPr/>
          </p:nvSpPr>
          <p:spPr>
            <a:xfrm>
              <a:off x="8669809" y="7152847"/>
              <a:ext cx="10229215" cy="257810"/>
            </a:xfrm>
            <a:custGeom>
              <a:avLst/>
              <a:gdLst/>
              <a:ahLst/>
              <a:cxnLst/>
              <a:rect l="l" t="t" r="r" b="b"/>
              <a:pathLst>
                <a:path w="10229215" h="257809">
                  <a:moveTo>
                    <a:pt x="9964358" y="0"/>
                  </a:moveTo>
                  <a:lnTo>
                    <a:pt x="39906" y="0"/>
                  </a:lnTo>
                  <a:lnTo>
                    <a:pt x="27630" y="1931"/>
                  </a:lnTo>
                  <a:lnTo>
                    <a:pt x="16773" y="7383"/>
                  </a:lnTo>
                  <a:lnTo>
                    <a:pt x="8056" y="15845"/>
                  </a:lnTo>
                  <a:lnTo>
                    <a:pt x="2200" y="26805"/>
                  </a:lnTo>
                  <a:lnTo>
                    <a:pt x="0" y="39028"/>
                  </a:lnTo>
                  <a:lnTo>
                    <a:pt x="1589" y="51069"/>
                  </a:lnTo>
                  <a:lnTo>
                    <a:pt x="240078" y="249029"/>
                  </a:lnTo>
                  <a:lnTo>
                    <a:pt x="264820" y="257636"/>
                  </a:lnTo>
                  <a:lnTo>
                    <a:pt x="10189272" y="257636"/>
                  </a:lnTo>
                  <a:lnTo>
                    <a:pt x="10226967" y="230820"/>
                  </a:lnTo>
                  <a:lnTo>
                    <a:pt x="10229174" y="218597"/>
                  </a:lnTo>
                  <a:lnTo>
                    <a:pt x="10227588" y="206556"/>
                  </a:lnTo>
                  <a:lnTo>
                    <a:pt x="9989100" y="8607"/>
                  </a:lnTo>
                  <a:lnTo>
                    <a:pt x="9964358" y="0"/>
                  </a:lnTo>
                  <a:close/>
                </a:path>
              </a:pathLst>
            </a:custGeom>
            <a:solidFill>
              <a:srgbClr val="079A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8">
              <a:extLst>
                <a:ext uri="{FF2B5EF4-FFF2-40B4-BE49-F238E27FC236}">
                  <a16:creationId xmlns:a16="http://schemas.microsoft.com/office/drawing/2014/main" id="{04BE511B-8318-CC49-F4E3-FA275A2EBCCF}"/>
                </a:ext>
              </a:extLst>
            </p:cNvPr>
            <p:cNvSpPr/>
            <p:nvPr/>
          </p:nvSpPr>
          <p:spPr>
            <a:xfrm>
              <a:off x="8629911" y="7112939"/>
              <a:ext cx="10309225" cy="337820"/>
            </a:xfrm>
            <a:custGeom>
              <a:avLst/>
              <a:gdLst/>
              <a:ahLst/>
              <a:cxnLst/>
              <a:rect l="l" t="t" r="r" b="b"/>
              <a:pathLst>
                <a:path w="10309225" h="337820">
                  <a:moveTo>
                    <a:pt x="10004260" y="0"/>
                  </a:moveTo>
                  <a:lnTo>
                    <a:pt x="79797" y="0"/>
                  </a:lnTo>
                  <a:lnTo>
                    <a:pt x="55253" y="3863"/>
                  </a:lnTo>
                  <a:lnTo>
                    <a:pt x="33546" y="14770"/>
                  </a:lnTo>
                  <a:lnTo>
                    <a:pt x="16117" y="31694"/>
                  </a:lnTo>
                  <a:lnTo>
                    <a:pt x="4407" y="53610"/>
                  </a:lnTo>
                  <a:lnTo>
                    <a:pt x="0" y="78067"/>
                  </a:lnTo>
                  <a:lnTo>
                    <a:pt x="3175" y="102152"/>
                  </a:lnTo>
                  <a:lnTo>
                    <a:pt x="30301" y="142424"/>
                  </a:lnTo>
                  <a:lnTo>
                    <a:pt x="255216" y="320241"/>
                  </a:lnTo>
                  <a:lnTo>
                    <a:pt x="291389" y="336334"/>
                  </a:lnTo>
                  <a:lnTo>
                    <a:pt x="304722" y="337455"/>
                  </a:lnTo>
                  <a:lnTo>
                    <a:pt x="10229174" y="337455"/>
                  </a:lnTo>
                  <a:lnTo>
                    <a:pt x="10275435" y="322683"/>
                  </a:lnTo>
                  <a:lnTo>
                    <a:pt x="10304575" y="283834"/>
                  </a:lnTo>
                  <a:lnTo>
                    <a:pt x="10308982" y="259381"/>
                  </a:lnTo>
                  <a:lnTo>
                    <a:pt x="10308752" y="257636"/>
                  </a:lnTo>
                  <a:lnTo>
                    <a:pt x="304722" y="257636"/>
                  </a:lnTo>
                  <a:lnTo>
                    <a:pt x="79797" y="79819"/>
                  </a:lnTo>
                  <a:lnTo>
                    <a:pt x="10132960" y="79819"/>
                  </a:lnTo>
                  <a:lnTo>
                    <a:pt x="10053755" y="17203"/>
                  </a:lnTo>
                  <a:lnTo>
                    <a:pt x="10042603" y="9815"/>
                  </a:lnTo>
                  <a:lnTo>
                    <a:pt x="10030460" y="4423"/>
                  </a:lnTo>
                  <a:lnTo>
                    <a:pt x="10017592" y="1121"/>
                  </a:lnTo>
                  <a:lnTo>
                    <a:pt x="10004260" y="0"/>
                  </a:lnTo>
                  <a:close/>
                </a:path>
                <a:path w="10309225" h="337820">
                  <a:moveTo>
                    <a:pt x="10132960" y="79819"/>
                  </a:moveTo>
                  <a:lnTo>
                    <a:pt x="10004260" y="79819"/>
                  </a:lnTo>
                  <a:lnTo>
                    <a:pt x="10229174" y="257636"/>
                  </a:lnTo>
                  <a:lnTo>
                    <a:pt x="10308752" y="257636"/>
                  </a:lnTo>
                  <a:lnTo>
                    <a:pt x="10305807" y="235296"/>
                  </a:lnTo>
                  <a:lnTo>
                    <a:pt x="10295541" y="213276"/>
                  </a:lnTo>
                  <a:lnTo>
                    <a:pt x="10278680" y="195020"/>
                  </a:lnTo>
                  <a:lnTo>
                    <a:pt x="10132960" y="79819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9">
              <a:extLst>
                <a:ext uri="{FF2B5EF4-FFF2-40B4-BE49-F238E27FC236}">
                  <a16:creationId xmlns:a16="http://schemas.microsoft.com/office/drawing/2014/main" id="{7C3A07DC-E0F9-5615-5F3D-24701D30C052}"/>
                </a:ext>
              </a:extLst>
            </p:cNvPr>
            <p:cNvSpPr/>
            <p:nvPr/>
          </p:nvSpPr>
          <p:spPr>
            <a:xfrm>
              <a:off x="8666743" y="5104825"/>
              <a:ext cx="10022205" cy="2088514"/>
            </a:xfrm>
            <a:custGeom>
              <a:avLst/>
              <a:gdLst/>
              <a:ahLst/>
              <a:cxnLst/>
              <a:rect l="l" t="t" r="r" b="b"/>
              <a:pathLst>
                <a:path w="10022205" h="2088515">
                  <a:moveTo>
                    <a:pt x="9981947" y="0"/>
                  </a:moveTo>
                  <a:lnTo>
                    <a:pt x="39915" y="0"/>
                  </a:lnTo>
                  <a:lnTo>
                    <a:pt x="24379" y="3137"/>
                  </a:lnTo>
                  <a:lnTo>
                    <a:pt x="11692" y="11690"/>
                  </a:lnTo>
                  <a:lnTo>
                    <a:pt x="3137" y="24375"/>
                  </a:lnTo>
                  <a:lnTo>
                    <a:pt x="0" y="39904"/>
                  </a:lnTo>
                  <a:lnTo>
                    <a:pt x="0" y="2048471"/>
                  </a:lnTo>
                  <a:lnTo>
                    <a:pt x="3137" y="2064007"/>
                  </a:lnTo>
                  <a:lnTo>
                    <a:pt x="11692" y="2076694"/>
                  </a:lnTo>
                  <a:lnTo>
                    <a:pt x="24379" y="2085249"/>
                  </a:lnTo>
                  <a:lnTo>
                    <a:pt x="39915" y="2088386"/>
                  </a:lnTo>
                  <a:lnTo>
                    <a:pt x="9981947" y="2088386"/>
                  </a:lnTo>
                  <a:lnTo>
                    <a:pt x="9997476" y="2085249"/>
                  </a:lnTo>
                  <a:lnTo>
                    <a:pt x="10010161" y="2076694"/>
                  </a:lnTo>
                  <a:lnTo>
                    <a:pt x="10018714" y="2064007"/>
                  </a:lnTo>
                  <a:lnTo>
                    <a:pt x="10021851" y="2048471"/>
                  </a:lnTo>
                  <a:lnTo>
                    <a:pt x="10021851" y="39904"/>
                  </a:lnTo>
                  <a:lnTo>
                    <a:pt x="10018714" y="24375"/>
                  </a:lnTo>
                  <a:lnTo>
                    <a:pt x="10010161" y="11690"/>
                  </a:lnTo>
                  <a:lnTo>
                    <a:pt x="9997476" y="3137"/>
                  </a:lnTo>
                  <a:lnTo>
                    <a:pt x="99819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0">
              <a:extLst>
                <a:ext uri="{FF2B5EF4-FFF2-40B4-BE49-F238E27FC236}">
                  <a16:creationId xmlns:a16="http://schemas.microsoft.com/office/drawing/2014/main" id="{EFD12BAA-BA35-1242-D3B2-5D9232861D72}"/>
                </a:ext>
              </a:extLst>
            </p:cNvPr>
            <p:cNvSpPr/>
            <p:nvPr/>
          </p:nvSpPr>
          <p:spPr>
            <a:xfrm>
              <a:off x="8626850" y="5064916"/>
              <a:ext cx="10102215" cy="2168525"/>
            </a:xfrm>
            <a:custGeom>
              <a:avLst/>
              <a:gdLst/>
              <a:ahLst/>
              <a:cxnLst/>
              <a:rect l="l" t="t" r="r" b="b"/>
              <a:pathLst>
                <a:path w="10102215" h="2168525">
                  <a:moveTo>
                    <a:pt x="10021841" y="0"/>
                  </a:moveTo>
                  <a:lnTo>
                    <a:pt x="79809" y="0"/>
                  </a:lnTo>
                  <a:lnTo>
                    <a:pt x="48741" y="6272"/>
                  </a:lnTo>
                  <a:lnTo>
                    <a:pt x="23373" y="23378"/>
                  </a:lnTo>
                  <a:lnTo>
                    <a:pt x="6271" y="48750"/>
                  </a:lnTo>
                  <a:lnTo>
                    <a:pt x="0" y="79819"/>
                  </a:lnTo>
                  <a:lnTo>
                    <a:pt x="0" y="2088386"/>
                  </a:lnTo>
                  <a:lnTo>
                    <a:pt x="6271" y="2119449"/>
                  </a:lnTo>
                  <a:lnTo>
                    <a:pt x="23373" y="2144818"/>
                  </a:lnTo>
                  <a:lnTo>
                    <a:pt x="48741" y="2161923"/>
                  </a:lnTo>
                  <a:lnTo>
                    <a:pt x="79809" y="2168195"/>
                  </a:lnTo>
                  <a:lnTo>
                    <a:pt x="10021841" y="2168195"/>
                  </a:lnTo>
                  <a:lnTo>
                    <a:pt x="10052908" y="2161923"/>
                  </a:lnTo>
                  <a:lnTo>
                    <a:pt x="10078276" y="2144818"/>
                  </a:lnTo>
                  <a:lnTo>
                    <a:pt x="10095379" y="2119449"/>
                  </a:lnTo>
                  <a:lnTo>
                    <a:pt x="10101650" y="2088386"/>
                  </a:lnTo>
                  <a:lnTo>
                    <a:pt x="79809" y="2088386"/>
                  </a:lnTo>
                  <a:lnTo>
                    <a:pt x="79809" y="79819"/>
                  </a:lnTo>
                  <a:lnTo>
                    <a:pt x="10101650" y="79819"/>
                  </a:lnTo>
                  <a:lnTo>
                    <a:pt x="10095379" y="48750"/>
                  </a:lnTo>
                  <a:lnTo>
                    <a:pt x="10078276" y="23378"/>
                  </a:lnTo>
                  <a:lnTo>
                    <a:pt x="10052908" y="6272"/>
                  </a:lnTo>
                  <a:lnTo>
                    <a:pt x="10021841" y="0"/>
                  </a:lnTo>
                  <a:close/>
                </a:path>
                <a:path w="10102215" h="2168525">
                  <a:moveTo>
                    <a:pt x="10101650" y="79819"/>
                  </a:moveTo>
                  <a:lnTo>
                    <a:pt x="10021841" y="79819"/>
                  </a:lnTo>
                  <a:lnTo>
                    <a:pt x="10021841" y="2088386"/>
                  </a:lnTo>
                  <a:lnTo>
                    <a:pt x="10101650" y="2088386"/>
                  </a:lnTo>
                  <a:lnTo>
                    <a:pt x="10101650" y="79819"/>
                  </a:lnTo>
                  <a:close/>
                </a:path>
              </a:pathLst>
            </a:custGeom>
            <a:solidFill>
              <a:srgbClr val="1625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1">
              <a:extLst>
                <a:ext uri="{FF2B5EF4-FFF2-40B4-BE49-F238E27FC236}">
                  <a16:creationId xmlns:a16="http://schemas.microsoft.com/office/drawing/2014/main" id="{C4206BCE-DBEA-8817-771F-AFD194E47ADB}"/>
                </a:ext>
              </a:extLst>
            </p:cNvPr>
            <p:cNvSpPr/>
            <p:nvPr/>
          </p:nvSpPr>
          <p:spPr>
            <a:xfrm>
              <a:off x="18713974" y="5096937"/>
              <a:ext cx="238760" cy="2273935"/>
            </a:xfrm>
            <a:custGeom>
              <a:avLst/>
              <a:gdLst/>
              <a:ahLst/>
              <a:cxnLst/>
              <a:rect l="l" t="t" r="r" b="b"/>
              <a:pathLst>
                <a:path w="238759" h="2273934">
                  <a:moveTo>
                    <a:pt x="1622" y="0"/>
                  </a:moveTo>
                  <a:lnTo>
                    <a:pt x="0" y="2076533"/>
                  </a:lnTo>
                  <a:lnTo>
                    <a:pt x="238327" y="2273637"/>
                  </a:lnTo>
                  <a:lnTo>
                    <a:pt x="215867" y="187292"/>
                  </a:lnTo>
                  <a:lnTo>
                    <a:pt x="213417" y="182842"/>
                  </a:lnTo>
                  <a:lnTo>
                    <a:pt x="209019" y="179470"/>
                  </a:lnTo>
                  <a:lnTo>
                    <a:pt x="1622" y="0"/>
                  </a:lnTo>
                  <a:close/>
                </a:path>
              </a:pathLst>
            </a:custGeom>
            <a:solidFill>
              <a:srgbClr val="1726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bg object 16">
            <a:extLst>
              <a:ext uri="{FF2B5EF4-FFF2-40B4-BE49-F238E27FC236}">
                <a16:creationId xmlns:a16="http://schemas.microsoft.com/office/drawing/2014/main" id="{86216675-2516-7437-1CEF-3BC9444C7A0B}"/>
              </a:ext>
            </a:extLst>
          </p:cNvPr>
          <p:cNvSpPr/>
          <p:nvPr userDrawn="1"/>
        </p:nvSpPr>
        <p:spPr>
          <a:xfrm>
            <a:off x="0" y="-29868"/>
            <a:ext cx="7115649" cy="9818513"/>
          </a:xfrm>
          <a:custGeom>
            <a:avLst/>
            <a:gdLst/>
            <a:ahLst/>
            <a:cxnLst/>
            <a:rect l="l" t="t" r="r" b="b"/>
            <a:pathLst>
              <a:path w="6921500" h="11308715">
                <a:moveTo>
                  <a:pt x="6921255" y="0"/>
                </a:moveTo>
                <a:lnTo>
                  <a:pt x="0" y="0"/>
                </a:lnTo>
                <a:lnTo>
                  <a:pt x="0" y="11308556"/>
                </a:lnTo>
                <a:lnTo>
                  <a:pt x="6921255" y="11308556"/>
                </a:lnTo>
                <a:lnTo>
                  <a:pt x="6921255" y="0"/>
                </a:lnTo>
                <a:close/>
              </a:path>
            </a:pathLst>
          </a:custGeom>
          <a:solidFill>
            <a:srgbClr val="0D50C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" name="Image 14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DBA9618A-EF1E-00E8-CBF6-1DED590565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55" y="950425"/>
            <a:ext cx="4909260" cy="256958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8195666-6D7B-C483-560E-EAD87A97D2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36"/>
          <a:stretch>
            <a:fillRect/>
          </a:stretch>
        </p:blipFill>
        <p:spPr>
          <a:xfrm>
            <a:off x="-277179" y="8120169"/>
            <a:ext cx="7772400" cy="320264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F1EE3C2-EA77-503B-734C-E81618F15EFB}"/>
              </a:ext>
            </a:extLst>
          </p:cNvPr>
          <p:cNvSpPr txBox="1"/>
          <p:nvPr userDrawn="1"/>
        </p:nvSpPr>
        <p:spPr>
          <a:xfrm>
            <a:off x="482592" y="4884946"/>
            <a:ext cx="591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0" i="1" dirty="0">
                <a:solidFill>
                  <a:schemeClr val="bg1"/>
                </a:solidFill>
                <a:latin typeface="Montserrat" pitchFamily="2" charset="77"/>
              </a:rPr>
              <a:t>Jeudi 26 novembre 2026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BC2F9FB-2B16-70FB-6BB7-1C232991DD86}"/>
              </a:ext>
            </a:extLst>
          </p:cNvPr>
          <p:cNvSpPr txBox="1"/>
          <p:nvPr userDrawn="1"/>
        </p:nvSpPr>
        <p:spPr>
          <a:xfrm>
            <a:off x="495071" y="5480189"/>
            <a:ext cx="5913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/>
                </a:solidFill>
                <a:latin typeface="Montserrat" pitchFamily="2" charset="77"/>
              </a:rPr>
              <a:t>Bienvenue !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63B5EA4-7FEA-FB17-65DC-3B3E74DE66A3}"/>
              </a:ext>
            </a:extLst>
          </p:cNvPr>
          <p:cNvSpPr txBox="1"/>
          <p:nvPr userDrawn="1"/>
        </p:nvSpPr>
        <p:spPr>
          <a:xfrm>
            <a:off x="537015" y="6357499"/>
            <a:ext cx="591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0" i="1" dirty="0">
                <a:solidFill>
                  <a:schemeClr val="bg1"/>
                </a:solidFill>
                <a:latin typeface="Montserrat" pitchFamily="2" charset="77"/>
              </a:rPr>
              <a:t>Wifi : CAMPUS-visiteurs</a:t>
            </a:r>
          </a:p>
        </p:txBody>
      </p:sp>
      <p:sp>
        <p:nvSpPr>
          <p:cNvPr id="23" name="Espace réservé de l'image en ligne 22">
            <a:extLst>
              <a:ext uri="{FF2B5EF4-FFF2-40B4-BE49-F238E27FC236}">
                <a16:creationId xmlns:a16="http://schemas.microsoft.com/office/drawing/2014/main" id="{810992E0-0A46-48F3-F9A1-B634692EDC9E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9139217" y="4604196"/>
            <a:ext cx="8305800" cy="2016125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3" r:id="rId2"/>
    <p:sldLayoutId id="2147483675" r:id="rId3"/>
    <p:sldLayoutId id="2147483674" r:id="rId4"/>
    <p:sldLayoutId id="2147483672" r:id="rId5"/>
    <p:sldLayoutId id="2147483671" r:id="rId6"/>
    <p:sldLayoutId id="2147483662" r:id="rId7"/>
    <p:sldLayoutId id="2147483676" r:id="rId8"/>
    <p:sldLayoutId id="2147483661" r:id="rId9"/>
    <p:sldLayoutId id="2147483665" r:id="rId10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AAC1246D-F0C6-0064-0957-C4E94177D0BA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D5C000-A27E-86D8-5FCB-214BFE6C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9628186-676A-0372-01AE-006BDFAA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200BED-B1EF-E534-421A-E0388B809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45E2953-0A63-773A-DAAD-8F7547E605B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448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F3704830-2D0A-DB0F-0DA4-786BDF43B51B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76EF811-6FCA-1BBC-7DEB-A5C799DCEDC0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F6CACBA-E5F7-7B67-33C6-0189361E40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97D236F0-6D71-29CA-A6B3-AFD3D278E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1D3B849-AE15-7173-953E-159716074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775543A-7AAF-8328-AE27-CF4C7D437C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39D19AD-AFFF-7BE4-F45A-0AC19912EE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207B21AA-7670-2888-0BAC-A66AA11F1B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327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B6A2F19F-80ED-10B0-551D-CE6489E7C9BD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77FF68C-6C0F-3AD2-A82B-8BB91939729D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36EC06B3-B60D-ACA8-FA88-45759E056C9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CF6600-B7B1-BECF-2C20-96ABC9B24F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63C37A85-EE7F-B4C9-4B34-206ADEB5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C8E4EC9-10F7-DD71-2DC4-33E91C99E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F0BA5A9-4610-6BC1-2619-FE55B176DF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E819B7E-9D53-992E-2DFE-0F7D4B7FF1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5DC2C53-0E5E-BFA6-6C98-F31CC3C6063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A12570C-E36B-35E9-7CF3-91FD1DB830F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44A54C8-028F-84F1-8AFD-EF7129213FA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2665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9D84962C-BC39-6646-6280-84E4C4CD3060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C87304D-6C46-DF4F-C104-5E932D3ABFD1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34B55017-A18F-70FD-C402-F1D8BACCB33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18A824F-8BC2-5020-F974-4E5E0274C9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005A909C-7CF5-2008-D23B-24592F2FB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AECFAA2-89E1-9760-3660-11B59AA1C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DD64C464-1F8A-F2AF-10C2-FD95578C0B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4D9F764B-7ED2-BF87-FF04-6AA5B98C6B2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DFA077C-6855-1A7A-2B3B-74DA624E66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927B8E8-4847-9678-1B96-C458DEB710A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DB59281-2B6D-BA86-2CA6-F2F4E9B8D6B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507254F4-ED00-3627-905C-F2C035A1CA3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467F278-0CCE-CB16-9AB8-33772E6F28C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BF67A1A-3E13-218F-D901-D377CE2AFBB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647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1455CC-47A1-8569-0369-70A0EFA97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9E7BC3-38D6-F47F-65A2-E0CC61CEE2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E84B03B-B011-13D6-E588-855388A58C1F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3267EA4F-6CA8-B4A0-F424-625EF03E70A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AADF9360-60B9-1576-464B-C4C738B45E57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14C197E-52D4-4906-4257-7418E5E7379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F704328-CCB6-B7C8-97AC-9849450DF70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1D59B22-9C51-F8C4-E9A8-835CDDBB216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FF54A16-8B62-874A-844C-197FC4F639D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EAB5E450-E8DA-F1B8-4708-35444350C87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160A1606-492A-3E5E-B7A3-1EFD712D63C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89224E68-06C3-C507-8307-F541F5FDBD56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2B2B2AD-6C93-B987-86A3-CD6BF5272D7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FB2C5ECD-ADA5-81F5-F8DA-A11EE6F27F2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6933AEA2-7CA5-66A2-1D96-3E9F716EE2AD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65E2DD99-04FF-B56B-C102-121B6B5E41E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FC5AB34E-D17D-9233-8416-05D740850FB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741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16D626-2E83-967B-A9E6-831E41A7C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DB553A-9816-C9CB-C712-DB100C878B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967F9C0D-5F32-698B-7A0F-FF1914B1DBA6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87E3009-D8DC-E5F6-3D8D-6FDE905F21E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3B866A9-D9B3-D815-BB77-AECAE49372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AE3760DD-6572-EA5B-66F3-F9A02FEE4D3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53DFC8C-9AC3-D9DB-FCB3-B4455BCF55E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B4991D4-8554-DAF9-C1F4-6B4F7BE4C6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DBBBB486-729F-18F0-463C-E3E7C8D6B5CB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2AB201EC-C01D-9C13-2501-EDC0D7DED71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1A304A2-BCEF-9672-D1C9-CE3AC583148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61954DCE-B6BF-1801-3B17-ACF7F587F0B0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4ADA8A01-9A46-D0C7-AED2-DA52357DCDB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8BB05C3C-2089-2278-E970-1820EEB653B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F449E629-1A69-B672-5D24-BEA33A7DBEAA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8479827B-D690-F6AE-E456-2541CBCD4F2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D638266-D809-D2AA-FB4E-1DFAE7A80FE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BB291FA4-77A0-CA0C-C5D8-56472FEC82A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C7D3A770-CCC6-D5F2-EA20-D2DA7DB8D27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9C731F2B-9937-D47F-F0B2-E675722C5461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0157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84B0E1-115B-567A-E466-6EB30700E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E659E3-5FB5-40A7-D176-ED08A9877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2526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5DFEBCF-AD2E-A086-C756-1463CA3F6E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E5B93A-5EE5-E482-EC9D-1886494AC780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23447A-75FA-2621-45E4-ED63FF5CEFA8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05D9205-177F-4ED5-69BC-755C7A08F52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D7AFE6A-10E8-B090-13F3-A4D38CDB0D0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594E5DA2-0E80-03A0-4534-44449F730AC0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76BFCA1-AD93-0AF6-C04F-BC65A5BBD86D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3061906-DD86-6AD4-426F-E3E4483FDAC3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8767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en ligne 1">
            <a:extLst>
              <a:ext uri="{FF2B5EF4-FFF2-40B4-BE49-F238E27FC236}">
                <a16:creationId xmlns:a16="http://schemas.microsoft.com/office/drawing/2014/main" id="{39EC5663-6681-29EF-00E5-A82D844D7076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643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4feb77-9579-426f-8475-8af05a52ad5f">
      <Terms xmlns="http://schemas.microsoft.com/office/infopath/2007/PartnerControls"/>
    </lcf76f155ced4ddcb4097134ff3c332f>
    <TaxCatchAll xmlns="c2544aae-84d0-453e-9eae-0c335390e2de" xsi:nil="true"/>
    <emplacement xmlns="cd4feb77-9579-426f-8475-8af05a52ad5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A4D73C4614C429209F26BAB606534" ma:contentTypeVersion="16" ma:contentTypeDescription="Crée un document." ma:contentTypeScope="" ma:versionID="bde86ba1b0f08217d38e9a167307ca4b">
  <xsd:schema xmlns:xsd="http://www.w3.org/2001/XMLSchema" xmlns:xs="http://www.w3.org/2001/XMLSchema" xmlns:p="http://schemas.microsoft.com/office/2006/metadata/properties" xmlns:ns2="cd4feb77-9579-426f-8475-8af05a52ad5f" xmlns:ns3="c2544aae-84d0-453e-9eae-0c335390e2de" targetNamespace="http://schemas.microsoft.com/office/2006/metadata/properties" ma:root="true" ma:fieldsID="69d23c3a6a73f318447df92ca3cf97ca" ns2:_="" ns3:_="">
    <xsd:import namespace="cd4feb77-9579-426f-8475-8af05a52ad5f"/>
    <xsd:import namespace="c2544aae-84d0-453e-9eae-0c335390e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emplacem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4feb77-9579-426f-8475-8af05a52ad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13457028-b7c3-4ad7-91b6-e3274b8f39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emplacement" ma:index="23" nillable="true" ma:displayName="emplacement" ma:format="Dropdown" ma:list="cd4feb77-9579-426f-8475-8af05a52ad5f" ma:internalName="emplacement" ma:showField="MediaServiceLocation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544aae-84d0-453e-9eae-0c335390e2d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45c19cf-44da-4875-ac07-a3fa72bc1e47}" ma:internalName="TaxCatchAll" ma:showField="CatchAllData" ma:web="c2544aae-84d0-453e-9eae-0c335390e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AC718D-1D33-4963-8F3C-8C62C472386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F4296F-EDE0-44DC-9182-925F60552CB5}">
  <ds:schemaRefs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c2544aae-84d0-453e-9eae-0c335390e2de"/>
    <ds:schemaRef ds:uri="cd4feb77-9579-426f-8475-8af05a52ad5f"/>
  </ds:schemaRefs>
</ds:datastoreItem>
</file>

<file path=customXml/itemProps3.xml><?xml version="1.0" encoding="utf-8"?>
<ds:datastoreItem xmlns:ds="http://schemas.openxmlformats.org/officeDocument/2006/customXml" ds:itemID="{A34F8FA3-13A2-4F7A-A6E2-66590A413F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4feb77-9579-426f-8475-8af05a52ad5f"/>
    <ds:schemaRef ds:uri="c2544aae-84d0-453e-9eae-0c335390e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2087</TotalTime>
  <Words>0</Words>
  <Application>Microsoft Macintosh PowerPoint</Application>
  <PresentationFormat>Personnalisé</PresentationFormat>
  <Paragraphs>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Aptos</vt:lpstr>
      <vt:lpstr>Calibri</vt:lpstr>
      <vt:lpstr>Montserrat</vt:lpstr>
      <vt:lpstr>Montserrat ExtraBold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Powerpoint journée du financement 2024</dc:title>
  <cp:lastModifiedBy>Lina BENHALIMA</cp:lastModifiedBy>
  <cp:revision>22</cp:revision>
  <dcterms:created xsi:type="dcterms:W3CDTF">2024-10-23T09:19:12Z</dcterms:created>
  <dcterms:modified xsi:type="dcterms:W3CDTF">2026-10-03T01:22:29Z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2024-10-23T00:00:00Z</vt:filetime>
  </property>
  <property fmtid="{D5CDD505-2E9C-101B-9397-08002B2CF9AE}" pid="3" name="Creator">
    <vt:lpwstr>Adobe Illustrator 28.7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2024-10-23T00:00:00Z</vt:filetime>
  </property>
  <property fmtid="{D5CDD505-2E9C-101B-9397-08002B2CF9AE}" pid="6" name="Producer">
    <vt:lpwstr>Adobe PDF library 17.00</vt:lpwstr>
  </property>
  <property fmtid="{D5CDD505-2E9C-101B-9397-08002B2CF9AE}" pid="7" name="ContentTypeId">
    <vt:lpwstr>0x010100D23A4D73C4614C429209F26BAB606534</vt:lpwstr>
  </property>
  <property fmtid="{D5CDD505-2E9C-101B-9397-08002B2CF9AE}" pid="8" name="MediaServiceImageTags">
    <vt:lpwstr/>
  </property>
</Properties>
</file>